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handoutMasterIdLst>
    <p:handoutMasterId r:id="rId21"/>
  </p:handoutMasterIdLst>
  <p:sldIdLst>
    <p:sldId id="269" r:id="rId2"/>
    <p:sldId id="347" r:id="rId3"/>
    <p:sldId id="342" r:id="rId4"/>
    <p:sldId id="352" r:id="rId5"/>
    <p:sldId id="350" r:id="rId6"/>
    <p:sldId id="377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49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23F"/>
    <a:srgbClr val="37B0E8"/>
    <a:srgbClr val="969696"/>
    <a:srgbClr val="8ABA12"/>
    <a:srgbClr val="009600"/>
    <a:srgbClr val="72B347"/>
    <a:srgbClr val="FFC000"/>
    <a:srgbClr val="CCECFF"/>
    <a:srgbClr val="214D2C"/>
    <a:srgbClr val="577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淺色樣式 2 - 輔色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深色樣式 2 - 輔色 1/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深色樣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2C8C85-51F0-491E-9774-3900AFEF0FD7}" styleName="淺色樣式 2 - 輔色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EBBBCC-DAD2-459C-BE2E-F6DE35CF9A28}" styleName="深色樣式 2 - 輔色 3/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7" autoAdjust="0"/>
    <p:restoredTop sz="95000" autoAdjust="0"/>
  </p:normalViewPr>
  <p:slideViewPr>
    <p:cSldViewPr>
      <p:cViewPr>
        <p:scale>
          <a:sx n="51" d="100"/>
          <a:sy n="51" d="100"/>
        </p:scale>
        <p:origin x="2192" y="13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318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223E5-9104-4D20-AF61-DFEB459F2CCD}" type="doc">
      <dgm:prSet loTypeId="urn:microsoft.com/office/officeart/2005/8/layout/radial6" loCatId="cycl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7A93DCF0-4136-46DF-8422-A17C01310F7A}">
      <dgm:prSet phldrT="[文字]"/>
      <dgm:spPr/>
      <dgm:t>
        <a:bodyPr/>
        <a:lstStyle/>
        <a:p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問卷</a:t>
          </a:r>
        </a:p>
      </dgm:t>
    </dgm:pt>
    <dgm:pt modelId="{DEF867E3-7222-4695-9848-7A8B1E382049}" type="parTrans" cxnId="{A94D4BBF-9068-4342-B230-ED0B6A62A7F5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92887AA2-F546-4F3B-B36A-60DE12FDB0AD}" type="sibTrans" cxnId="{A94D4BBF-9068-4342-B230-ED0B6A62A7F5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7AA5B5FE-F53D-46E2-9D06-2AA52DC97654}">
      <dgm:prSet phldrT="[文字]"/>
      <dgm:spPr/>
      <dgm:t>
        <a:bodyPr/>
        <a:lstStyle/>
        <a:p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What</a:t>
          </a:r>
          <a:b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主題</a:t>
          </a: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  <a:endParaRPr lang="zh-TW" altLang="en-US" baseline="0" dirty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6601B5A6-D56B-40F2-B7C4-61EB07FA86B1}" type="parTrans" cxnId="{36846CFA-9009-493F-95DF-A8CE8EFC3E2D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6107875A-64CF-4EF5-9977-CBECD7ED01C9}" type="sibTrans" cxnId="{36846CFA-9009-493F-95DF-A8CE8EFC3E2D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A213A140-9C7D-42E7-8327-E7B445E3E2C8}">
      <dgm:prSet/>
      <dgm:spPr/>
      <dgm:t>
        <a:bodyPr/>
        <a:lstStyle/>
        <a:p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Why</a:t>
          </a:r>
          <a:b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目的</a:t>
          </a: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gm:t>
    </dgm:pt>
    <dgm:pt modelId="{769D9DAF-A6C0-4E63-A724-6DAD90A1C805}" type="parTrans" cxnId="{FEE7E871-2E9E-40B8-A1DB-57FA21F6EDF9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13F63B33-F2A2-450F-B07C-ADB2A730972A}" type="sibTrans" cxnId="{FEE7E871-2E9E-40B8-A1DB-57FA21F6EDF9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9FE99ACA-2B51-4807-8DB0-D3B32C32A973}">
      <dgm:prSet/>
      <dgm:spPr/>
      <dgm:t>
        <a:bodyPr/>
        <a:lstStyle/>
        <a:p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Where</a:t>
          </a:r>
          <a:b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場合</a:t>
          </a: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gm:t>
    </dgm:pt>
    <dgm:pt modelId="{5973AE3C-4B4C-45B4-87F5-2720D6B398D3}" type="parTrans" cxnId="{BDA88C54-6C59-4B62-BF64-96FFB86F0332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198426B0-1D18-4805-9B24-9F8563136B21}" type="sibTrans" cxnId="{BDA88C54-6C59-4B62-BF64-96FFB86F0332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5ABD853A-E666-4014-B3C9-6A66599B1D1F}">
      <dgm:prSet/>
      <dgm:spPr/>
      <dgm:t>
        <a:bodyPr/>
        <a:lstStyle/>
        <a:p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When</a:t>
          </a:r>
          <a:b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時機</a:t>
          </a: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gm:t>
    </dgm:pt>
    <dgm:pt modelId="{41463438-F338-47BA-A383-2A50FD49EAE7}" type="parTrans" cxnId="{AA5D33FA-B994-4E59-A208-1D39A7878EC3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C2548B9B-CB9F-48C3-AEFF-D7E3759CA657}" type="sibTrans" cxnId="{AA5D33FA-B994-4E59-A208-1D39A7878EC3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7816B474-D717-4281-9F9C-80184E4BB203}">
      <dgm:prSet/>
      <dgm:spPr/>
      <dgm:t>
        <a:bodyPr/>
        <a:lstStyle/>
        <a:p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Whom</a:t>
          </a:r>
          <a:b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對象</a:t>
          </a: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gm:t>
    </dgm:pt>
    <dgm:pt modelId="{A06FFC03-07AE-4151-A067-8C30E356B078}" type="parTrans" cxnId="{A6BB1C1A-283A-44FE-8617-860B7159C76A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321BC55F-2AEC-44D5-8402-E10FD4A67EDF}" type="sibTrans" cxnId="{A6BB1C1A-283A-44FE-8617-860B7159C76A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09AD4299-1958-446C-B435-53C332CB4766}">
      <dgm:prSet/>
      <dgm:spPr/>
      <dgm:t>
        <a:bodyPr/>
        <a:lstStyle/>
        <a:p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How</a:t>
          </a:r>
          <a:b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baseline="0" dirty="0">
              <a:latin typeface="Cambria" panose="02040503050406030204" pitchFamily="18" charset="0"/>
              <a:ea typeface="微軟正黑體" panose="020B0604030504040204" pitchFamily="34" charset="-120"/>
            </a:rPr>
            <a:t>作法</a:t>
          </a:r>
          <a:r>
            <a:rPr lang="en-US" altLang="zh-TW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  <a:endParaRPr lang="zh-TW" altLang="en-US" baseline="0" dirty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AC794148-F771-40C7-A1C6-E693945DE931}" type="parTrans" cxnId="{D210E59B-6DC3-4C97-9019-7697EBEA36CC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A3B68870-CF0A-4762-8A65-45EED529437B}" type="sibTrans" cxnId="{D210E59B-6DC3-4C97-9019-7697EBEA36CC}">
      <dgm:prSet/>
      <dgm:spPr/>
      <dgm:t>
        <a:bodyPr/>
        <a:lstStyle/>
        <a:p>
          <a:endParaRPr lang="zh-TW" altLang="en-US" baseline="0">
            <a:latin typeface="Cambria" panose="02040503050406030204" pitchFamily="18" charset="0"/>
            <a:ea typeface="微軟正黑體" panose="020B0604030504040204" pitchFamily="34" charset="-120"/>
          </a:endParaRPr>
        </a:p>
      </dgm:t>
    </dgm:pt>
    <dgm:pt modelId="{7D080C5C-1144-43FA-B6C2-EF8C21E3EB3E}" type="pres">
      <dgm:prSet presAssocID="{058223E5-9104-4D20-AF61-DFEB459F2CC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9058D3F-FC27-4C0E-8784-F1DB80C050A4}" type="pres">
      <dgm:prSet presAssocID="{7A93DCF0-4136-46DF-8422-A17C01310F7A}" presName="centerShape" presStyleLbl="node0" presStyleIdx="0" presStyleCnt="1"/>
      <dgm:spPr/>
    </dgm:pt>
    <dgm:pt modelId="{26AAEE03-899F-46CC-A068-247940CC6EA9}" type="pres">
      <dgm:prSet presAssocID="{7AA5B5FE-F53D-46E2-9D06-2AA52DC97654}" presName="node" presStyleLbl="node1" presStyleIdx="0" presStyleCnt="6">
        <dgm:presLayoutVars>
          <dgm:bulletEnabled val="1"/>
        </dgm:presLayoutVars>
      </dgm:prSet>
      <dgm:spPr/>
    </dgm:pt>
    <dgm:pt modelId="{87B0CC7B-3F76-4694-B2E0-3555739DAFE2}" type="pres">
      <dgm:prSet presAssocID="{7AA5B5FE-F53D-46E2-9D06-2AA52DC97654}" presName="dummy" presStyleCnt="0"/>
      <dgm:spPr/>
    </dgm:pt>
    <dgm:pt modelId="{4ED35828-FCDA-4AFD-B9E8-A30E0AD07FB4}" type="pres">
      <dgm:prSet presAssocID="{6107875A-64CF-4EF5-9977-CBECD7ED01C9}" presName="sibTrans" presStyleLbl="sibTrans2D1" presStyleIdx="0" presStyleCnt="6"/>
      <dgm:spPr/>
    </dgm:pt>
    <dgm:pt modelId="{0B0217F6-D32F-4607-9F2E-7F13735540A3}" type="pres">
      <dgm:prSet presAssocID="{A213A140-9C7D-42E7-8327-E7B445E3E2C8}" presName="node" presStyleLbl="node1" presStyleIdx="1" presStyleCnt="6">
        <dgm:presLayoutVars>
          <dgm:bulletEnabled val="1"/>
        </dgm:presLayoutVars>
      </dgm:prSet>
      <dgm:spPr/>
    </dgm:pt>
    <dgm:pt modelId="{8D3EC107-6B4F-4051-B590-0AB15EBC3AE3}" type="pres">
      <dgm:prSet presAssocID="{A213A140-9C7D-42E7-8327-E7B445E3E2C8}" presName="dummy" presStyleCnt="0"/>
      <dgm:spPr/>
    </dgm:pt>
    <dgm:pt modelId="{8A71EADC-1EA2-4BA6-96C4-0DE0FCED906C}" type="pres">
      <dgm:prSet presAssocID="{13F63B33-F2A2-450F-B07C-ADB2A730972A}" presName="sibTrans" presStyleLbl="sibTrans2D1" presStyleIdx="1" presStyleCnt="6"/>
      <dgm:spPr/>
    </dgm:pt>
    <dgm:pt modelId="{17A353EC-8A62-46E6-9B31-54E8B628CC64}" type="pres">
      <dgm:prSet presAssocID="{9FE99ACA-2B51-4807-8DB0-D3B32C32A973}" presName="node" presStyleLbl="node1" presStyleIdx="2" presStyleCnt="6">
        <dgm:presLayoutVars>
          <dgm:bulletEnabled val="1"/>
        </dgm:presLayoutVars>
      </dgm:prSet>
      <dgm:spPr/>
    </dgm:pt>
    <dgm:pt modelId="{4E13C739-2352-46CC-A47F-FD4A15286F7D}" type="pres">
      <dgm:prSet presAssocID="{9FE99ACA-2B51-4807-8DB0-D3B32C32A973}" presName="dummy" presStyleCnt="0"/>
      <dgm:spPr/>
    </dgm:pt>
    <dgm:pt modelId="{3C2D1EB1-CE0A-43D7-857C-AF346C6CE200}" type="pres">
      <dgm:prSet presAssocID="{198426B0-1D18-4805-9B24-9F8563136B21}" presName="sibTrans" presStyleLbl="sibTrans2D1" presStyleIdx="2" presStyleCnt="6"/>
      <dgm:spPr/>
    </dgm:pt>
    <dgm:pt modelId="{D45F32C6-B69B-4F9B-B809-2B4ED24A4477}" type="pres">
      <dgm:prSet presAssocID="{5ABD853A-E666-4014-B3C9-6A66599B1D1F}" presName="node" presStyleLbl="node1" presStyleIdx="3" presStyleCnt="6">
        <dgm:presLayoutVars>
          <dgm:bulletEnabled val="1"/>
        </dgm:presLayoutVars>
      </dgm:prSet>
      <dgm:spPr/>
    </dgm:pt>
    <dgm:pt modelId="{0609BAB8-06FE-4649-A6E5-05067ED24582}" type="pres">
      <dgm:prSet presAssocID="{5ABD853A-E666-4014-B3C9-6A66599B1D1F}" presName="dummy" presStyleCnt="0"/>
      <dgm:spPr/>
    </dgm:pt>
    <dgm:pt modelId="{050856A5-2063-4D89-95B3-7DEDECCF5D77}" type="pres">
      <dgm:prSet presAssocID="{C2548B9B-CB9F-48C3-AEFF-D7E3759CA657}" presName="sibTrans" presStyleLbl="sibTrans2D1" presStyleIdx="3" presStyleCnt="6"/>
      <dgm:spPr/>
    </dgm:pt>
    <dgm:pt modelId="{830456F1-3A8D-4619-8B8C-F79B68EFD2A2}" type="pres">
      <dgm:prSet presAssocID="{7816B474-D717-4281-9F9C-80184E4BB203}" presName="node" presStyleLbl="node1" presStyleIdx="4" presStyleCnt="6">
        <dgm:presLayoutVars>
          <dgm:bulletEnabled val="1"/>
        </dgm:presLayoutVars>
      </dgm:prSet>
      <dgm:spPr/>
    </dgm:pt>
    <dgm:pt modelId="{75EEB068-88F8-4E44-91C4-7F18BFF34AEA}" type="pres">
      <dgm:prSet presAssocID="{7816B474-D717-4281-9F9C-80184E4BB203}" presName="dummy" presStyleCnt="0"/>
      <dgm:spPr/>
    </dgm:pt>
    <dgm:pt modelId="{497F20BB-1BA7-498E-A172-15BBCC4B2E56}" type="pres">
      <dgm:prSet presAssocID="{321BC55F-2AEC-44D5-8402-E10FD4A67EDF}" presName="sibTrans" presStyleLbl="sibTrans2D1" presStyleIdx="4" presStyleCnt="6"/>
      <dgm:spPr/>
    </dgm:pt>
    <dgm:pt modelId="{A8BEAB9F-F835-4DAD-817E-692639B07DE1}" type="pres">
      <dgm:prSet presAssocID="{09AD4299-1958-446C-B435-53C332CB4766}" presName="node" presStyleLbl="node1" presStyleIdx="5" presStyleCnt="6">
        <dgm:presLayoutVars>
          <dgm:bulletEnabled val="1"/>
        </dgm:presLayoutVars>
      </dgm:prSet>
      <dgm:spPr/>
    </dgm:pt>
    <dgm:pt modelId="{8ED5A920-A51C-4F1A-BB59-3FE7C27F0418}" type="pres">
      <dgm:prSet presAssocID="{09AD4299-1958-446C-B435-53C332CB4766}" presName="dummy" presStyleCnt="0"/>
      <dgm:spPr/>
    </dgm:pt>
    <dgm:pt modelId="{40BB77B2-C958-47EC-BDC9-A0D1F45A0738}" type="pres">
      <dgm:prSet presAssocID="{A3B68870-CF0A-4762-8A65-45EED529437B}" presName="sibTrans" presStyleLbl="sibTrans2D1" presStyleIdx="5" presStyleCnt="6"/>
      <dgm:spPr/>
    </dgm:pt>
  </dgm:ptLst>
  <dgm:cxnLst>
    <dgm:cxn modelId="{9B2EC311-5C7D-4305-8C45-420D9765A7C1}" type="presOf" srcId="{A3B68870-CF0A-4762-8A65-45EED529437B}" destId="{40BB77B2-C958-47EC-BDC9-A0D1F45A0738}" srcOrd="0" destOrd="0" presId="urn:microsoft.com/office/officeart/2005/8/layout/radial6"/>
    <dgm:cxn modelId="{A6BB1C1A-283A-44FE-8617-860B7159C76A}" srcId="{7A93DCF0-4136-46DF-8422-A17C01310F7A}" destId="{7816B474-D717-4281-9F9C-80184E4BB203}" srcOrd="4" destOrd="0" parTransId="{A06FFC03-07AE-4151-A067-8C30E356B078}" sibTransId="{321BC55F-2AEC-44D5-8402-E10FD4A67EDF}"/>
    <dgm:cxn modelId="{95CD3A1A-30CE-4FEE-8C4D-FCD2C1D526C7}" type="presOf" srcId="{321BC55F-2AEC-44D5-8402-E10FD4A67EDF}" destId="{497F20BB-1BA7-498E-A172-15BBCC4B2E56}" srcOrd="0" destOrd="0" presId="urn:microsoft.com/office/officeart/2005/8/layout/radial6"/>
    <dgm:cxn modelId="{B3E22A26-1DFF-4280-9EB5-0FA38B9AF95A}" type="presOf" srcId="{9FE99ACA-2B51-4807-8DB0-D3B32C32A973}" destId="{17A353EC-8A62-46E6-9B31-54E8B628CC64}" srcOrd="0" destOrd="0" presId="urn:microsoft.com/office/officeart/2005/8/layout/radial6"/>
    <dgm:cxn modelId="{98B8D938-EB67-4538-91FE-3E9D6681F8B7}" type="presOf" srcId="{7816B474-D717-4281-9F9C-80184E4BB203}" destId="{830456F1-3A8D-4619-8B8C-F79B68EFD2A2}" srcOrd="0" destOrd="0" presId="urn:microsoft.com/office/officeart/2005/8/layout/radial6"/>
    <dgm:cxn modelId="{831B8E6A-D77D-46B2-8C35-CDF4E5D257B4}" type="presOf" srcId="{09AD4299-1958-446C-B435-53C332CB4766}" destId="{A8BEAB9F-F835-4DAD-817E-692639B07DE1}" srcOrd="0" destOrd="0" presId="urn:microsoft.com/office/officeart/2005/8/layout/radial6"/>
    <dgm:cxn modelId="{1CA8414C-09A2-4DC4-8A91-F6C506D12EA9}" type="presOf" srcId="{A213A140-9C7D-42E7-8327-E7B445E3E2C8}" destId="{0B0217F6-D32F-4607-9F2E-7F13735540A3}" srcOrd="0" destOrd="0" presId="urn:microsoft.com/office/officeart/2005/8/layout/radial6"/>
    <dgm:cxn modelId="{FEE7E871-2E9E-40B8-A1DB-57FA21F6EDF9}" srcId="{7A93DCF0-4136-46DF-8422-A17C01310F7A}" destId="{A213A140-9C7D-42E7-8327-E7B445E3E2C8}" srcOrd="1" destOrd="0" parTransId="{769D9DAF-A6C0-4E63-A724-6DAD90A1C805}" sibTransId="{13F63B33-F2A2-450F-B07C-ADB2A730972A}"/>
    <dgm:cxn modelId="{BDA88C54-6C59-4B62-BF64-96FFB86F0332}" srcId="{7A93DCF0-4136-46DF-8422-A17C01310F7A}" destId="{9FE99ACA-2B51-4807-8DB0-D3B32C32A973}" srcOrd="2" destOrd="0" parTransId="{5973AE3C-4B4C-45B4-87F5-2720D6B398D3}" sibTransId="{198426B0-1D18-4805-9B24-9F8563136B21}"/>
    <dgm:cxn modelId="{4D09E875-3C8A-434D-8BB8-34C64E8F2063}" type="presOf" srcId="{058223E5-9104-4D20-AF61-DFEB459F2CCD}" destId="{7D080C5C-1144-43FA-B6C2-EF8C21E3EB3E}" srcOrd="0" destOrd="0" presId="urn:microsoft.com/office/officeart/2005/8/layout/radial6"/>
    <dgm:cxn modelId="{3C78D487-8830-46DB-B884-408BF41C8287}" type="presOf" srcId="{198426B0-1D18-4805-9B24-9F8563136B21}" destId="{3C2D1EB1-CE0A-43D7-857C-AF346C6CE200}" srcOrd="0" destOrd="0" presId="urn:microsoft.com/office/officeart/2005/8/layout/radial6"/>
    <dgm:cxn modelId="{BD091D8C-A06B-4159-BC45-D41CDF917DAC}" type="presOf" srcId="{7A93DCF0-4136-46DF-8422-A17C01310F7A}" destId="{F9058D3F-FC27-4C0E-8784-F1DB80C050A4}" srcOrd="0" destOrd="0" presId="urn:microsoft.com/office/officeart/2005/8/layout/radial6"/>
    <dgm:cxn modelId="{F442F28F-6C7E-425A-80C7-A153E1F8DF10}" type="presOf" srcId="{6107875A-64CF-4EF5-9977-CBECD7ED01C9}" destId="{4ED35828-FCDA-4AFD-B9E8-A30E0AD07FB4}" srcOrd="0" destOrd="0" presId="urn:microsoft.com/office/officeart/2005/8/layout/radial6"/>
    <dgm:cxn modelId="{403F2298-FE0F-4A90-A41F-8FB4E5412B76}" type="presOf" srcId="{C2548B9B-CB9F-48C3-AEFF-D7E3759CA657}" destId="{050856A5-2063-4D89-95B3-7DEDECCF5D77}" srcOrd="0" destOrd="0" presId="urn:microsoft.com/office/officeart/2005/8/layout/radial6"/>
    <dgm:cxn modelId="{D210E59B-6DC3-4C97-9019-7697EBEA36CC}" srcId="{7A93DCF0-4136-46DF-8422-A17C01310F7A}" destId="{09AD4299-1958-446C-B435-53C332CB4766}" srcOrd="5" destOrd="0" parTransId="{AC794148-F771-40C7-A1C6-E693945DE931}" sibTransId="{A3B68870-CF0A-4762-8A65-45EED529437B}"/>
    <dgm:cxn modelId="{80C34F9D-233F-49DC-A368-CEF73417E769}" type="presOf" srcId="{13F63B33-F2A2-450F-B07C-ADB2A730972A}" destId="{8A71EADC-1EA2-4BA6-96C4-0DE0FCED906C}" srcOrd="0" destOrd="0" presId="urn:microsoft.com/office/officeart/2005/8/layout/radial6"/>
    <dgm:cxn modelId="{A94D4BBF-9068-4342-B230-ED0B6A62A7F5}" srcId="{058223E5-9104-4D20-AF61-DFEB459F2CCD}" destId="{7A93DCF0-4136-46DF-8422-A17C01310F7A}" srcOrd="0" destOrd="0" parTransId="{DEF867E3-7222-4695-9848-7A8B1E382049}" sibTransId="{92887AA2-F546-4F3B-B36A-60DE12FDB0AD}"/>
    <dgm:cxn modelId="{83E998C6-5246-47A6-9587-DDFB7F0DD718}" type="presOf" srcId="{5ABD853A-E666-4014-B3C9-6A66599B1D1F}" destId="{D45F32C6-B69B-4F9B-B809-2B4ED24A4477}" srcOrd="0" destOrd="0" presId="urn:microsoft.com/office/officeart/2005/8/layout/radial6"/>
    <dgm:cxn modelId="{AA5D33FA-B994-4E59-A208-1D39A7878EC3}" srcId="{7A93DCF0-4136-46DF-8422-A17C01310F7A}" destId="{5ABD853A-E666-4014-B3C9-6A66599B1D1F}" srcOrd="3" destOrd="0" parTransId="{41463438-F338-47BA-A383-2A50FD49EAE7}" sibTransId="{C2548B9B-CB9F-48C3-AEFF-D7E3759CA657}"/>
    <dgm:cxn modelId="{36846CFA-9009-493F-95DF-A8CE8EFC3E2D}" srcId="{7A93DCF0-4136-46DF-8422-A17C01310F7A}" destId="{7AA5B5FE-F53D-46E2-9D06-2AA52DC97654}" srcOrd="0" destOrd="0" parTransId="{6601B5A6-D56B-40F2-B7C4-61EB07FA86B1}" sibTransId="{6107875A-64CF-4EF5-9977-CBECD7ED01C9}"/>
    <dgm:cxn modelId="{88B14CFF-CD3A-4FFF-B818-31894BF18EAE}" type="presOf" srcId="{7AA5B5FE-F53D-46E2-9D06-2AA52DC97654}" destId="{26AAEE03-899F-46CC-A068-247940CC6EA9}" srcOrd="0" destOrd="0" presId="urn:microsoft.com/office/officeart/2005/8/layout/radial6"/>
    <dgm:cxn modelId="{2F3CB2DB-B23D-4DD1-8688-0D18F02B7858}" type="presParOf" srcId="{7D080C5C-1144-43FA-B6C2-EF8C21E3EB3E}" destId="{F9058D3F-FC27-4C0E-8784-F1DB80C050A4}" srcOrd="0" destOrd="0" presId="urn:microsoft.com/office/officeart/2005/8/layout/radial6"/>
    <dgm:cxn modelId="{E0489F58-6A30-43A8-ADFF-082AEA03AE53}" type="presParOf" srcId="{7D080C5C-1144-43FA-B6C2-EF8C21E3EB3E}" destId="{26AAEE03-899F-46CC-A068-247940CC6EA9}" srcOrd="1" destOrd="0" presId="urn:microsoft.com/office/officeart/2005/8/layout/radial6"/>
    <dgm:cxn modelId="{44D29EB2-6014-4A8F-8AD5-A6C5402C1F93}" type="presParOf" srcId="{7D080C5C-1144-43FA-B6C2-EF8C21E3EB3E}" destId="{87B0CC7B-3F76-4694-B2E0-3555739DAFE2}" srcOrd="2" destOrd="0" presId="urn:microsoft.com/office/officeart/2005/8/layout/radial6"/>
    <dgm:cxn modelId="{1B652AD4-CE24-4B77-8884-6D02A9138C46}" type="presParOf" srcId="{7D080C5C-1144-43FA-B6C2-EF8C21E3EB3E}" destId="{4ED35828-FCDA-4AFD-B9E8-A30E0AD07FB4}" srcOrd="3" destOrd="0" presId="urn:microsoft.com/office/officeart/2005/8/layout/radial6"/>
    <dgm:cxn modelId="{9248ADCB-B8F1-41F7-8B93-8931E2A39437}" type="presParOf" srcId="{7D080C5C-1144-43FA-B6C2-EF8C21E3EB3E}" destId="{0B0217F6-D32F-4607-9F2E-7F13735540A3}" srcOrd="4" destOrd="0" presId="urn:microsoft.com/office/officeart/2005/8/layout/radial6"/>
    <dgm:cxn modelId="{6E81A4B8-07DD-487E-A89C-775DAF2BC945}" type="presParOf" srcId="{7D080C5C-1144-43FA-B6C2-EF8C21E3EB3E}" destId="{8D3EC107-6B4F-4051-B590-0AB15EBC3AE3}" srcOrd="5" destOrd="0" presId="urn:microsoft.com/office/officeart/2005/8/layout/radial6"/>
    <dgm:cxn modelId="{D7CF8434-B466-466B-B7DC-A1EF563F7C61}" type="presParOf" srcId="{7D080C5C-1144-43FA-B6C2-EF8C21E3EB3E}" destId="{8A71EADC-1EA2-4BA6-96C4-0DE0FCED906C}" srcOrd="6" destOrd="0" presId="urn:microsoft.com/office/officeart/2005/8/layout/radial6"/>
    <dgm:cxn modelId="{6B40EE2A-48F8-48EC-89F4-CF53DB2C995B}" type="presParOf" srcId="{7D080C5C-1144-43FA-B6C2-EF8C21E3EB3E}" destId="{17A353EC-8A62-46E6-9B31-54E8B628CC64}" srcOrd="7" destOrd="0" presId="urn:microsoft.com/office/officeart/2005/8/layout/radial6"/>
    <dgm:cxn modelId="{9A4CE098-D10A-4A88-984D-309B359D8A78}" type="presParOf" srcId="{7D080C5C-1144-43FA-B6C2-EF8C21E3EB3E}" destId="{4E13C739-2352-46CC-A47F-FD4A15286F7D}" srcOrd="8" destOrd="0" presId="urn:microsoft.com/office/officeart/2005/8/layout/radial6"/>
    <dgm:cxn modelId="{E48C1554-F56B-4F69-9C33-7F80C37B0712}" type="presParOf" srcId="{7D080C5C-1144-43FA-B6C2-EF8C21E3EB3E}" destId="{3C2D1EB1-CE0A-43D7-857C-AF346C6CE200}" srcOrd="9" destOrd="0" presId="urn:microsoft.com/office/officeart/2005/8/layout/radial6"/>
    <dgm:cxn modelId="{2D9B7C55-974B-4919-83E8-65C300133CE1}" type="presParOf" srcId="{7D080C5C-1144-43FA-B6C2-EF8C21E3EB3E}" destId="{D45F32C6-B69B-4F9B-B809-2B4ED24A4477}" srcOrd="10" destOrd="0" presId="urn:microsoft.com/office/officeart/2005/8/layout/radial6"/>
    <dgm:cxn modelId="{B99142AE-4D5D-48CC-9138-0B98B15736D4}" type="presParOf" srcId="{7D080C5C-1144-43FA-B6C2-EF8C21E3EB3E}" destId="{0609BAB8-06FE-4649-A6E5-05067ED24582}" srcOrd="11" destOrd="0" presId="urn:microsoft.com/office/officeart/2005/8/layout/radial6"/>
    <dgm:cxn modelId="{4CECCF7B-08F2-42B7-AABB-E5FB16C2481C}" type="presParOf" srcId="{7D080C5C-1144-43FA-B6C2-EF8C21E3EB3E}" destId="{050856A5-2063-4D89-95B3-7DEDECCF5D77}" srcOrd="12" destOrd="0" presId="urn:microsoft.com/office/officeart/2005/8/layout/radial6"/>
    <dgm:cxn modelId="{385A4C2F-5CDC-487F-B3B5-A44663420AD8}" type="presParOf" srcId="{7D080C5C-1144-43FA-B6C2-EF8C21E3EB3E}" destId="{830456F1-3A8D-4619-8B8C-F79B68EFD2A2}" srcOrd="13" destOrd="0" presId="urn:microsoft.com/office/officeart/2005/8/layout/radial6"/>
    <dgm:cxn modelId="{5A5D6014-2BBC-4672-9C5A-DC8D82432159}" type="presParOf" srcId="{7D080C5C-1144-43FA-B6C2-EF8C21E3EB3E}" destId="{75EEB068-88F8-4E44-91C4-7F18BFF34AEA}" srcOrd="14" destOrd="0" presId="urn:microsoft.com/office/officeart/2005/8/layout/radial6"/>
    <dgm:cxn modelId="{CFC7EF86-3CDC-4206-B58C-668785353EBC}" type="presParOf" srcId="{7D080C5C-1144-43FA-B6C2-EF8C21E3EB3E}" destId="{497F20BB-1BA7-498E-A172-15BBCC4B2E56}" srcOrd="15" destOrd="0" presId="urn:microsoft.com/office/officeart/2005/8/layout/radial6"/>
    <dgm:cxn modelId="{CB52C015-E1AB-460B-93DF-6C8D182A65EA}" type="presParOf" srcId="{7D080C5C-1144-43FA-B6C2-EF8C21E3EB3E}" destId="{A8BEAB9F-F835-4DAD-817E-692639B07DE1}" srcOrd="16" destOrd="0" presId="urn:microsoft.com/office/officeart/2005/8/layout/radial6"/>
    <dgm:cxn modelId="{F71AB912-8A84-40C2-A137-AC5A736065B1}" type="presParOf" srcId="{7D080C5C-1144-43FA-B6C2-EF8C21E3EB3E}" destId="{8ED5A920-A51C-4F1A-BB59-3FE7C27F0418}" srcOrd="17" destOrd="0" presId="urn:microsoft.com/office/officeart/2005/8/layout/radial6"/>
    <dgm:cxn modelId="{413C741C-7F9C-4A1D-858B-D6D5F27FCC95}" type="presParOf" srcId="{7D080C5C-1144-43FA-B6C2-EF8C21E3EB3E}" destId="{40BB77B2-C958-47EC-BDC9-A0D1F45A0738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B77B2-C958-47EC-BDC9-A0D1F45A0738}">
      <dsp:nvSpPr>
        <dsp:cNvPr id="0" name=""/>
        <dsp:cNvSpPr/>
      </dsp:nvSpPr>
      <dsp:spPr>
        <a:xfrm>
          <a:off x="547264" y="394858"/>
          <a:ext cx="2721894" cy="2721894"/>
        </a:xfrm>
        <a:prstGeom prst="blockArc">
          <a:avLst>
            <a:gd name="adj1" fmla="val 12600000"/>
            <a:gd name="adj2" fmla="val 16200000"/>
            <a:gd name="adj3" fmla="val 449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97F20BB-1BA7-498E-A172-15BBCC4B2E56}">
      <dsp:nvSpPr>
        <dsp:cNvPr id="0" name=""/>
        <dsp:cNvSpPr/>
      </dsp:nvSpPr>
      <dsp:spPr>
        <a:xfrm>
          <a:off x="547264" y="394858"/>
          <a:ext cx="2721894" cy="2721894"/>
        </a:xfrm>
        <a:prstGeom prst="blockArc">
          <a:avLst>
            <a:gd name="adj1" fmla="val 9000000"/>
            <a:gd name="adj2" fmla="val 12600000"/>
            <a:gd name="adj3" fmla="val 4499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0856A5-2063-4D89-95B3-7DEDECCF5D77}">
      <dsp:nvSpPr>
        <dsp:cNvPr id="0" name=""/>
        <dsp:cNvSpPr/>
      </dsp:nvSpPr>
      <dsp:spPr>
        <a:xfrm>
          <a:off x="547264" y="394858"/>
          <a:ext cx="2721894" cy="2721894"/>
        </a:xfrm>
        <a:prstGeom prst="blockArc">
          <a:avLst>
            <a:gd name="adj1" fmla="val 5400000"/>
            <a:gd name="adj2" fmla="val 9000000"/>
            <a:gd name="adj3" fmla="val 4499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2D1EB1-CE0A-43D7-857C-AF346C6CE200}">
      <dsp:nvSpPr>
        <dsp:cNvPr id="0" name=""/>
        <dsp:cNvSpPr/>
      </dsp:nvSpPr>
      <dsp:spPr>
        <a:xfrm>
          <a:off x="547264" y="394858"/>
          <a:ext cx="2721894" cy="2721894"/>
        </a:xfrm>
        <a:prstGeom prst="blockArc">
          <a:avLst>
            <a:gd name="adj1" fmla="val 1800000"/>
            <a:gd name="adj2" fmla="val 5400000"/>
            <a:gd name="adj3" fmla="val 4499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A71EADC-1EA2-4BA6-96C4-0DE0FCED906C}">
      <dsp:nvSpPr>
        <dsp:cNvPr id="0" name=""/>
        <dsp:cNvSpPr/>
      </dsp:nvSpPr>
      <dsp:spPr>
        <a:xfrm>
          <a:off x="547264" y="394858"/>
          <a:ext cx="2721894" cy="2721894"/>
        </a:xfrm>
        <a:prstGeom prst="blockArc">
          <a:avLst>
            <a:gd name="adj1" fmla="val 19800000"/>
            <a:gd name="adj2" fmla="val 1800000"/>
            <a:gd name="adj3" fmla="val 4499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D35828-FCDA-4AFD-B9E8-A30E0AD07FB4}">
      <dsp:nvSpPr>
        <dsp:cNvPr id="0" name=""/>
        <dsp:cNvSpPr/>
      </dsp:nvSpPr>
      <dsp:spPr>
        <a:xfrm>
          <a:off x="547264" y="394858"/>
          <a:ext cx="2721894" cy="2721894"/>
        </a:xfrm>
        <a:prstGeom prst="blockArc">
          <a:avLst>
            <a:gd name="adj1" fmla="val 16200000"/>
            <a:gd name="adj2" fmla="val 19800000"/>
            <a:gd name="adj3" fmla="val 4499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9058D3F-FC27-4C0E-8784-F1DB80C050A4}">
      <dsp:nvSpPr>
        <dsp:cNvPr id="0" name=""/>
        <dsp:cNvSpPr/>
      </dsp:nvSpPr>
      <dsp:spPr>
        <a:xfrm>
          <a:off x="1300714" y="1148308"/>
          <a:ext cx="1214994" cy="121499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0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問卷</a:t>
          </a:r>
        </a:p>
      </dsp:txBody>
      <dsp:txXfrm>
        <a:off x="1478646" y="1326240"/>
        <a:ext cx="859130" cy="859130"/>
      </dsp:txXfrm>
    </dsp:sp>
    <dsp:sp modelId="{26AAEE03-899F-46CC-A068-247940CC6EA9}">
      <dsp:nvSpPr>
        <dsp:cNvPr id="0" name=""/>
        <dsp:cNvSpPr/>
      </dsp:nvSpPr>
      <dsp:spPr>
        <a:xfrm>
          <a:off x="1482963" y="228"/>
          <a:ext cx="850496" cy="85049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What</a:t>
          </a:r>
          <a:b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主題</a:t>
          </a: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  <a:endParaRPr lang="zh-TW" altLang="en-US" sz="1500" kern="1200" baseline="0" dirty="0">
            <a:latin typeface="Cambria" panose="02040503050406030204" pitchFamily="18" charset="0"/>
            <a:ea typeface="微軟正黑體" panose="020B0604030504040204" pitchFamily="34" charset="-120"/>
          </a:endParaRPr>
        </a:p>
      </dsp:txBody>
      <dsp:txXfrm>
        <a:off x="1607515" y="124780"/>
        <a:ext cx="601392" cy="601392"/>
      </dsp:txXfrm>
    </dsp:sp>
    <dsp:sp modelId="{0B0217F6-D32F-4607-9F2E-7F13735540A3}">
      <dsp:nvSpPr>
        <dsp:cNvPr id="0" name=""/>
        <dsp:cNvSpPr/>
      </dsp:nvSpPr>
      <dsp:spPr>
        <a:xfrm>
          <a:off x="2635063" y="665392"/>
          <a:ext cx="850496" cy="8504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Why</a:t>
          </a:r>
          <a:b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目的</a:t>
          </a: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sp:txBody>
      <dsp:txXfrm>
        <a:off x="2759615" y="789944"/>
        <a:ext cx="601392" cy="601392"/>
      </dsp:txXfrm>
    </dsp:sp>
    <dsp:sp modelId="{17A353EC-8A62-46E6-9B31-54E8B628CC64}">
      <dsp:nvSpPr>
        <dsp:cNvPr id="0" name=""/>
        <dsp:cNvSpPr/>
      </dsp:nvSpPr>
      <dsp:spPr>
        <a:xfrm>
          <a:off x="2635063" y="1995722"/>
          <a:ext cx="850496" cy="85049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Where</a:t>
          </a:r>
          <a:b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場合</a:t>
          </a: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sp:txBody>
      <dsp:txXfrm>
        <a:off x="2759615" y="2120274"/>
        <a:ext cx="601392" cy="601392"/>
      </dsp:txXfrm>
    </dsp:sp>
    <dsp:sp modelId="{D45F32C6-B69B-4F9B-B809-2B4ED24A4477}">
      <dsp:nvSpPr>
        <dsp:cNvPr id="0" name=""/>
        <dsp:cNvSpPr/>
      </dsp:nvSpPr>
      <dsp:spPr>
        <a:xfrm>
          <a:off x="1482963" y="2660886"/>
          <a:ext cx="850496" cy="85049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When</a:t>
          </a:r>
          <a:b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時機</a:t>
          </a: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sp:txBody>
      <dsp:txXfrm>
        <a:off x="1607515" y="2785438"/>
        <a:ext cx="601392" cy="601392"/>
      </dsp:txXfrm>
    </dsp:sp>
    <dsp:sp modelId="{830456F1-3A8D-4619-8B8C-F79B68EFD2A2}">
      <dsp:nvSpPr>
        <dsp:cNvPr id="0" name=""/>
        <dsp:cNvSpPr/>
      </dsp:nvSpPr>
      <dsp:spPr>
        <a:xfrm>
          <a:off x="330864" y="1995722"/>
          <a:ext cx="850496" cy="85049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Whom</a:t>
          </a:r>
          <a:b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對象</a:t>
          </a: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</a:p>
      </dsp:txBody>
      <dsp:txXfrm>
        <a:off x="455416" y="2120274"/>
        <a:ext cx="601392" cy="601392"/>
      </dsp:txXfrm>
    </dsp:sp>
    <dsp:sp modelId="{A8BEAB9F-F835-4DAD-817E-692639B07DE1}">
      <dsp:nvSpPr>
        <dsp:cNvPr id="0" name=""/>
        <dsp:cNvSpPr/>
      </dsp:nvSpPr>
      <dsp:spPr>
        <a:xfrm>
          <a:off x="330864" y="665392"/>
          <a:ext cx="850496" cy="85049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How</a:t>
          </a:r>
          <a:b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</a:b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(</a:t>
          </a:r>
          <a:r>
            <a:rPr lang="zh-TW" altLang="en-US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作法</a:t>
          </a:r>
          <a:r>
            <a:rPr lang="en-US" altLang="zh-TW" sz="1500" kern="1200" baseline="0" dirty="0">
              <a:latin typeface="Cambria" panose="02040503050406030204" pitchFamily="18" charset="0"/>
              <a:ea typeface="微軟正黑體" panose="020B0604030504040204" pitchFamily="34" charset="-120"/>
            </a:rPr>
            <a:t>)</a:t>
          </a:r>
          <a:endParaRPr lang="zh-TW" altLang="en-US" sz="1500" kern="1200" baseline="0" dirty="0">
            <a:latin typeface="Cambria" panose="02040503050406030204" pitchFamily="18" charset="0"/>
            <a:ea typeface="微軟正黑體" panose="020B0604030504040204" pitchFamily="34" charset="-120"/>
          </a:endParaRPr>
        </a:p>
      </dsp:txBody>
      <dsp:txXfrm>
        <a:off x="455416" y="789944"/>
        <a:ext cx="601392" cy="601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25DD8-EB46-45A8-84CC-4DB5A199DB5F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CFB9C-487B-4D3F-BB18-5AAEBB8F4FB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65772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34:52.56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DEC4C8F-6138-4BC2-8984-3980F095DF01}" emma:medium="tactile" emma:mode="ink">
          <msink:context xmlns:msink="http://schemas.microsoft.com/ink/2010/main" type="writingRegion" rotatedBoundingBox="11170,4435 14140,4112 14247,5092 11277,5415"/>
        </emma:interpretation>
      </emma:emma>
    </inkml:annotationXML>
    <inkml:traceGroup>
      <inkml:annotationXML>
        <emma:emma xmlns:emma="http://www.w3.org/2003/04/emma" version="1.0">
          <emma:interpretation id="{64DB34BC-30DC-4E41-A3BB-F80FAEC86E71}" emma:medium="tactile" emma:mode="ink">
            <msink:context xmlns:msink="http://schemas.microsoft.com/ink/2010/main" type="paragraph" rotatedBoundingBox="11170,4435 14140,4112 14247,5092 11277,54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D44E49D-0D3C-42F4-9DA9-D17560B8032A}" emma:medium="tactile" emma:mode="ink">
              <msink:context xmlns:msink="http://schemas.microsoft.com/ink/2010/main" type="line" rotatedBoundingBox="11170,4435 14140,4112 14247,5092 11277,5415"/>
            </emma:interpretation>
          </emma:emma>
        </inkml:annotationXML>
        <inkml:traceGroup>
          <inkml:annotationXML>
            <emma:emma xmlns:emma="http://www.w3.org/2003/04/emma" version="1.0">
              <emma:interpretation id="{15AD443B-7F57-4386-A3B6-CD46E054FA12}" emma:medium="tactile" emma:mode="ink">
                <msink:context xmlns:msink="http://schemas.microsoft.com/ink/2010/main" type="inkWord" rotatedBoundingBox="11173,4458 12047,4363 12151,5320 11277,5415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-2602-7923 5089 0,'0'0'2472'15,"0"0"-1544"-15,0 0-760 16,0 0 993-16,0 0 111 0,0 0-280 16,143-31-520-16,-108 19-216 15,-4 0-40-15,-8 2-216 16,-7 10-216-16,-9 0-1400 0,-7 0-1465 0</inkml:trace>
          <inkml:trace contextRef="#ctx0" brushRef="#br0" timeOffset="174.32">-2583-7778 4384 0,'0'0'2593'0,"0"0"-1401"0,0 0 57 16,116-34-233-16,-73 15-472 0,0 4-400 15,-12 3-144-15,-8 12-896 16,-12 0-1401-16,-11 3-4672 15</inkml:trace>
          <inkml:trace contextRef="#ctx0" brushRef="#br0" timeOffset="-157.76">-2571-8213 8905 0,'0'0'3073'0,"0"0"-1817"16,0 0-1064-16,0 0-184 15,0 0 184-15,0 0-32 0,92 36-72 16,-65-20-88-16,1 5-120 15,-5-5-672-15,-11 3-552 16,-4-4-945 0,-8-3-1615-16</inkml:trace>
          <inkml:trace contextRef="#ctx0" brushRef="#br0" timeOffset="354.06">-2513-7679 6241 0,'0'0'1432'0,"0"0"-808"15,0 0 344-15,112-46-479 16,-69 27-305-16,-8 4-184 0,-8 5-424 16,-8 7-1001-16,-19 3-87 15,0 7 144-15,0 11-1801 0</inkml:trace>
          <inkml:trace contextRef="#ctx0" brushRef="#br0" timeOffset="591.73">-2389-7605 2624 0,'0'0'2073'0,"0"0"-833"0,0 0-536 0,0 0-160 15,-35 117-96-15,35-98-80 16,12-4-88-16,3-2 56 16,8-4 48-1,1 0-112-15,3-6 105 16,-4-3-113-16,-4 0-168 16,1 0 88-16,-4-8-56 0,-9-11 88 0,1 0-112 15,-8-3 120-15,0 4-88 16,0-1-136-16,-15 4-152 0,-8 3-472 31,-25 6-417-15,14 2-463-16,-1 4-216 0</inkml:trace>
          <inkml:trace contextRef="#ctx0" brushRef="#br0" timeOffset="-577.48">-2924-8229 7513 0,'0'0'3169'15,"0"0"-1993"-15,0 0-944 16,0 0-96-16,0 114 112 0,-15-48-64 16,-1 1-88-16,-3-2-40 15,-1-3-48-15,-3-6 40 16,-4-8-48-16,3 0-80 16,1-15-352-1,8-5-320-15,-1-9-344 0,13-19-385 16,3 0-615-16,0-4-497 0</inkml:trace>
          <inkml:trace contextRef="#ctx0" brushRef="#br0" timeOffset="-382.69">-2994-7824 4440 0,'0'0'2217'31,"0"0"-969"-31,0 0-192 0,0 0 297 16,0 0-489-16,0 0-208 15,116 135-128-15,-89-82-264 16,-4 2-40-16,5 4-120 0,-4-3-48 31,-5-4-56-31,0-5-128 16,-7-10-64-16,-9-9-168 0,1-13-544 15,0-12-416-15,-4-3-857 0</inkml:trace>
        </inkml:traceGroup>
        <inkml:traceGroup>
          <inkml:annotationXML>
            <emma:emma xmlns:emma="http://www.w3.org/2003/04/emma" version="1.0">
              <emma:interpretation id="{9E3CB064-7A41-4658-BE19-E114A69B4B8F}" emma:medium="tactile" emma:mode="ink">
                <msink:context xmlns:msink="http://schemas.microsoft.com/ink/2010/main" type="inkWord" rotatedBoundingBox="12510,5076 12525,5074 12541,5216 12526,5218"/>
              </emma:interpretation>
              <emma:one-of disjunction-type="recognition" id="oneOf1">
                <emma:interpretation id="interp1" emma:lang="" emma:confidence="0">
                  <emma:literal>丿</emma:literal>
                </emma:interpretation>
                <emma:interpretation id="interp2" emma:lang="" emma:confidence="0">
                  <emma:literal>丨</emma:literal>
                </emma:interpretation>
                <emma:interpretation id="interp3" emma:lang="" emma:confidence="0">
                  <emma:literal>l</emma:literal>
                </emma:interpretation>
                <emma:interpretation id="interp4" emma:lang="" emma:confidence="0">
                  <emma:literal>|</emma:literal>
                </emma:interpretation>
                <emma:interpretation id="interp5" emma:lang="" emma:confidence="0">
                  <emma:literal>}</emma:literal>
                </emma:interpretation>
              </emma:one-of>
            </emma:emma>
          </inkml:annotationXML>
          <inkml:trace contextRef="#ctx0" brushRef="#br0" timeOffset="1452.98">-1850-7583 5129 0,'0'0'4000'16,"0"0"-2439"-16,0 0-793 15,0 0 184-15,0 0 344 0,0 0-175 32,0 2-457-32,4-2-312 31,-4 4-192-31,4-1-104 0,3 9-8 15,-3 4-48-15,-4 21-536 16,0-6-1337-16,-4 6-2720 0</inkml:trace>
        </inkml:traceGroup>
        <inkml:traceGroup>
          <inkml:annotationXML>
            <emma:emma xmlns:emma="http://www.w3.org/2003/04/emma" version="1.0">
              <emma:interpretation id="{8ACF51F8-5A19-4FB9-A022-8317EC8F6FF1}" emma:medium="tactile" emma:mode="ink">
                <msink:context xmlns:msink="http://schemas.microsoft.com/ink/2010/main" type="inkWord" rotatedBoundingBox="12656,4273 14140,4112 14246,5084 12761,5245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3675.11">-1435-7781 5393 0,'0'0'2424'0,"0"0"-1576"31,0 0-592-31,0 0 345 0,0 0 71 16,0 0-360-16,0 0-24 15,0 0-168-15,125 64-56 0,-102-52-56 16,1 1-8-16,-5-3-320 0,4-8-672 15,-3 2-377 1,-9-4-1207-16</inkml:trace>
          <inkml:trace contextRef="#ctx0" brushRef="#br0" timeOffset="-4100.08">-1439-7884 5905 0,'0'0'1600'16,"0"0"-1184"-1,0 0 152-15,0 0 96 16,0 0-103-16,0 0-329 0,0 0-48 16,133-28-104-16,-114 25-80 15,5 3-48-15,-9 0-368 16,-3 0-105-16,-1 0-151 0,-7 0-472 31,-4 0-840-31</inkml:trace>
          <inkml:trace contextRef="#ctx0" brushRef="#br0" timeOffset="-4336.7">-1667-8036 3000 0,'0'0'7042'0,"0"0"-5650"31,0 0-1024-31,0 0-72 0,0 0 304 16,0 0-176-16,151-77-248 16,-104 61-24-16,-9 1-152 0,-2 6-72 15,-9 2-520-15,-8 4-200 16,-3 0-72-16,-9 3 40 16,1 0 120-16,-8 0 311 0,0 0 281 15,0 0 112 1,0 0 505-16,0 0 55 15,-4 6-144-15,-4 3-112 0,-7 10-24 16,3 6-88-16,-3 3 8 16,0 3 40-16,-5 2-112 15,5 5-40-15,-5 2 0 16,0-3-80 0,-3 0 64-16,8 0-72 0,-8 1-184 15,0 2-592-15,7-11-768 0,1-5-681 16</inkml:trace>
          <inkml:trace contextRef="#ctx0" brushRef="#br0" timeOffset="-3903.15">-1318-7844 6361 0,'0'0'2416'0,"0"0"-1663"15,0 0-409-15,0 0 136 16,0 29 48-16,0-11-64 0,0 10-296 15,0 3-8-15,-8 2-160 16,-7 2-280-16,-4 2-680 0,-12 3-361 16,0-6-639-16,3-10-785 0</inkml:trace>
          <inkml:trace contextRef="#ctx0" brushRef="#br0" timeOffset="-4712">-1573-8303 8161 0,'0'0'2769'16,"0"0"-1401"-1,0 0-168-15,0 0-351 16,0 0-377-16,0 0-272 0,0 0-160 16,0 0-32-16,30 0-8 15,-10 6 48-15,-1 0-32 16,-4 1-8-16,1-4-8 16,-1 4-48-16,-3-1-640 15,-8 12-473-15,-4-3-999 16,0 1-2065-16</inkml:trace>
          <inkml:trace contextRef="#ctx0" brushRef="#br0" timeOffset="-3141.28">-1069-8374 7073 0,'0'0'2152'0,"0"0"-1703"16,0 0-241-16,0 0-24 15,0 0 128-15,0 124-168 0,0-93-96 16,0-6 16-16,4-7-64 16,-1-2-104-16,1-9 32 0,4-5 64 31,4-2-344-31,3 0 208 16,0 0-16-16,8-9 0 15,4-7-201-15,-2 0 49 0,-2 2 136 16,-8 1 128-16,-3 4 48 31,-5 6 272-31,-7-1 121 0,0 4 279 0,0 0-152 16,0 4-312-16,0 14-128 15,0 13 304-15,0 7-104 16,0 10-56-16,-7 9 16 0,-9 8 40 16,-3 0 0-16,-4 3 88 0,-1-3-40 15,4-8-152 1,-3-8-72-1,12-9-32-15,-5-12-64 0,9-6 56 16,-1-13-64-16,4-3-256 16,0-6-496-16,0 0-1024 0,-3-41-529 15,-1 5-287-15,-4-4-2401 0</inkml:trace>
          <inkml:trace contextRef="#ctx0" brushRef="#br0" timeOffset="-2908.08">-1109-7937 3592 0,'0'0'2217'0,"0"0"-369"15,0 0-712-15,0 0-431 32,0 0-17-32,0 0 184 0,0 0-120 15,0 0-56-15,71 22-216 16,-41-7-64-16,1 3-56 16,5 1-192-16,-5 3-96 0,-4-3 9 15,0-4-81-15,-4 1 0 16,-8-1-257-1,5-6-423-15,-8-5-112 0,7-4-488 16,-3 0-505 0,-5-4-1423-16</inkml:trace>
          <inkml:trace contextRef="#ctx0" brushRef="#br0" timeOffset="-2443.96">-802-8185 7401 0,'0'0'1632'0,"0"0"-1007"0,0 0 327 15,143-50-328 1,-88 23-160 0,-1 3-208-16,-11 2-128 0,-16 6-128 15,-3 9 0-15,-17 1-568 0,-7 6-536 16,0 0-457-1,-11 0-1015-15</inkml:trace>
          <inkml:trace contextRef="#ctx0" brushRef="#br0" timeOffset="-2270.16">-613-8222 3696 0,'0'0'2489'0,"0"0"-1281"0,0 0-176 16,0 0-144-16,-4 131 65 0,4-88-377 15,4 6 184-15,3 4-144 31,1 3-272-31,-4 3-176 16,-4-4-168-16,4-9-8 0,-4-5-712 16,0-7-528-16,0-12-721 15,0-14-1095-15</inkml:trace>
          <inkml:trace contextRef="#ctx0" brushRef="#br0" timeOffset="-2633.59">-615-8498 4913 0,'0'0'3248'0,"0"0"-1847"16,0 0-985-16,0 0-264 31,0 0 72-31,0 0-168 0,112-18 80 16,-89 18-64-16,-3 0-72 15,-9 6-416-15,-11 12-753 16,0 1-1087-16</inkml:trace>
          <inkml:trace contextRef="#ctx0" brushRef="#br0" timeOffset="-2065.54">-536-8021 4729 0,'0'0'2488'0,"0"0"-1384"16,0 0-352-16,0 0 73 0,97-108-73 16,-70 86-352-1,0 1-80 1,0 1-136-16,-4 6-120 0,-4-4-64 16,-2 7-64-16,-6-1-224 15,-7 9-280 1,-4-3-392-16,0 3-649 15,-7 0-1631-15</inkml:trace>
          <inkml:trace contextRef="#ctx0" brushRef="#br0" timeOffset="-1848.82">-481-8224 3992 0,'0'0'2033'0,"0"0"-1073"16,0 0-280-16,0 0 184 15,0 0 41-15,0 0-185 0,0 0-280 16,0 133-160-16,3-90-232 16,5-3 88-16,-4 0-64 0,4-9-72 15,-4 0-120-15,-4-9-264 32,3-10-264-32,1-12-233 15,-4 0-607-15,0-3-1024 0</inkml:trace>
          <inkml:trace contextRef="#ctx0" brushRef="#br0" timeOffset="-1222.81">-346-8316 1856 0,'0'0'4073'0,"0"0"-3121"16,0 0-88-16,0 0 176 15,0 0-319-15,0 0-225 0,0 0-264 16,30 136-216-16,-30-96 120 31,0-3-128-31,-11-2 88 16,-5-5-24-16,-3-5-24 0,4-3-40 15,-1-7 80-15,9-5-72 0,3-7 16 16,4-3-32-16,0 0-440 31,0 0-120-31,7 0 240 16,9-7 223-16,-1 1 89 0,5-3 0 15,-1 6 8-15,-8 3 0 16,2 0 0-16,-1 0-48 0,-5 22 48 16,-3-1 0-16,0 10 72 15,-4 4-64-15,4 1 129 32,0 1 15-32,-4 0 24 0,7 0-104 15,-3 0 120-15,0-6 40 16,0 0 200-16,-4-9 32 0,0-1 80 15,0-8-8-15,0-4 24 32,-4-3-96-32,-11-2-232 0,-5-4-232 15,0 0-432-15,-3 0-320 0,0-12 88 16,4-8-184-16,7-1-88 16,4-1 504-16,8 7-57 0,0-1 73 0,0 7 312 31,16 3 104-16,3 6 560-15,8-3 193 0,-4 3-177 16,9 0-168-16,-5 0-96 0,0 0-8 16,0 6-8-16,-8 0-128 15,0 7-168-15,-3-8-176 0,-5 5-240 16,-2-4-488-16,-9-3-873 31,0-3-2896-31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5:40.60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836172-9C13-4947-A1DC-B63D466C768E}" emma:medium="tactile" emma:mode="ink">
          <msink:context xmlns:msink="http://schemas.microsoft.com/ink/2010/main" type="writingRegion" rotatedBoundingBox="13207,12188 15407,12406 15208,14410 13008,14191"/>
        </emma:interpretation>
      </emma:emma>
    </inkml:annotationXML>
    <inkml:traceGroup>
      <inkml:annotationXML>
        <emma:emma xmlns:emma="http://www.w3.org/2003/04/emma" version="1.0">
          <emma:interpretation id="{643EB72F-8FFB-482C-BA4F-CA67ED6944AD}" emma:medium="tactile" emma:mode="ink">
            <msink:context xmlns:msink="http://schemas.microsoft.com/ink/2010/main" type="paragraph" rotatedBoundingBox="14343,12411 15291,12383 15319,13318 14371,1334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1738A39-C282-48A3-8DD5-539C21CE0670}" emma:medium="tactile" emma:mode="ink">
              <msink:context xmlns:msink="http://schemas.microsoft.com/ink/2010/main" type="line" rotatedBoundingBox="14343,12411 15291,12383 15319,13318 14371,13347"/>
            </emma:interpretation>
          </emma:emma>
        </inkml:annotationXML>
        <inkml:traceGroup>
          <inkml:annotationXML>
            <emma:emma xmlns:emma="http://www.w3.org/2003/04/emma" version="1.0">
              <emma:interpretation id="{C618B8A4-5044-49DC-8339-BE0F9ABFF471}" emma:medium="tactile" emma:mode="ink">
                <msink:context xmlns:msink="http://schemas.microsoft.com/ink/2010/main" type="inkWord" rotatedBoundingBox="14343,12411 15291,12383 15319,13318 14371,13347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1875-739 8977 0,'0'0'2585'0,"0"0"-1385"0,0 0-288 31,0 0 105-31,-61 140-377 16,52-103-416-16,5 0-224 15,4 2-264-15,-5-8-224 0,5 2-232 16,0-11 63-16,-5-7-247 0,5-4-312 16,0-11-368-16,0 0-793 31,0-8-4376-31</inkml:trace>
          <inkml:trace contextRef="#ctx0" brushRef="#br0" timeOffset="993.02">1856-607 6249 0,'9'121'2488'15,"-9"-121"-1295"-15,0 0-425 0,0 0 8 16,5 0-280-16,13 0-160 16,5-3-64-16,-4-4-168 0,-1-4 48 15,-3 7-152-15,-7-3 0 16,-3 7-120-16,0-4-328 31,-5 4-440-31,0 0-872 0,0 0-2489 16</inkml:trace>
          <inkml:trace contextRef="#ctx0" brushRef="#br0" timeOffset="817.49">1856-607 6873 0,'0'0'3065'0,"0"0"-1425"0,0 0-872 16,0 0 32-16,0 0-96 0,0 0-471 16,-5-22-49-16,19 11-16 15,5 4 8-15,-5-4-24 32,9 4 0-32,-4 3-88 0,-6-4-64 0,2 5-8 15,-7 3 8-15,2 0-56 16,-1 0-328-16,-9 0-217 0,5 0-423 15,-5 0-280-15,0 3-977 16,0 5-2768-16</inkml:trace>
          <inkml:trace contextRef="#ctx0" brushRef="#br0" timeOffset="478.71">1935-809 144 0,'0'0'10026'16,"0"0"-7690"-16,0 0-1672 15,0 0-408-15,0 0-24 16,18-8-232-16,-8 4 144 0,8-3-144 15,1-4 0-15,-1 4 0 0,0-4-80 32,1 3-56-32,-6-4-8 15,-3 7 88-15,0 0-16 16,-6 2-8-16,1-1-40 0,-1 0 56 16,1 4 48-16,-5 0-136 15,0 0 144-15,4 0 8 31,-4 0 72-31,0 0 56 0,0 0 128 16,5 8 48-16,-5 3-32 16,0 11-39-16,0-8-105 0,0 12 48 15,0 7-104-15,0-3 80 16,0 6-32-16,0 2 248 16,0 2-16-1,0-7-160-15,0 4-32 0,0-4-64 16,0-7 24-1,0-1-120-15,0-3 0 0,0-6 8 0,0-1-8 16,0-4 0-16,0-7 8 16,0-1-8-1,0-3-304-15,0 0-136 16,0 0-280-16,0 0-89 0,0 0-279 16,0 0-376-16,0 0-681 15,0-3-1071-15</inkml:trace>
          <inkml:trace contextRef="#ctx0" brushRef="#br0" timeOffset="1314.26">1805-385 7865 0,'0'0'2433'0,"0"0"-1377"0,0 0-312 15,0 0-512-15,0 0-72 0,0 0 40 16,0 0-88-16,0 0 8 15,0 0 8 1,158-85-24 0,-131 69-96-16,-9 2-8 0,-8 7 0 0,0 3-48 15,-10 4 40-15,0 0-64 16,0 0-24-16,0 4 96 0,0 10 64 16,-5 13 24-16,-5-6 40 31,-3 6-64-31,-6-2-56 0,6-2 64 15,3-2-72-15,0-2 48 16,-3 3-48-16,-1-3 0 16,1 0-312-16,-2-5-560 0,6 1-944 15,0-8-2665-15</inkml:trace>
          <inkml:trace contextRef="#ctx0" brushRef="#br0" timeOffset="1559.6">2000-349 9498 0,'0'0'3064'0,"0"0"-1920"0,0 0-295 0,0 0 207 16,0 0-192-16,0 0-448 16,0 0-296-16,65 74-72 0,-47-53-40 15,0-1 0-15,6-2 0 16,-6 1 32-1,-4-5-40 1,-1 1-168-16,-3-3-192 0,0-9-216 16,-2 4-376-16,2-7-441 15,-6-4-999-15,1-10-3417 0</inkml:trace>
          <inkml:trace contextRef="#ctx0" brushRef="#br0" timeOffset="-735.6">1352-806 9185 0,'0'0'1137'0,"0"0"-553"16,0 0-432-16,0 0 1160 0,-15 14-32 15,15-8-711-15,0-6-217 16,0 0 104-16,0 0 112 0,0 0-232 16,0 0-32-16,0 0 40 15,0 0 120-15,0 0 48 0,0 0-112 32,0 2-8-32,-3 6-112 15,-2 7-15-15,-5 3-169 16,6 4-16-16,-10 7-64 0,10-2-8 15,-6 5 64-15,0-6-56 16,6 5 72-16,0-6-88 0,-1-3 96 31,0-4-96-31,5-3 0 16,0-8 0-16,0 2 0 0,0-9 0 16,0 2-80-16,0 2-168 0,0 0-209 15,0 0-295-15,0-2-568 16,0 4-800-16,5-3-1017 0</inkml:trace>
          <inkml:trace contextRef="#ctx0" brushRef="#br0" timeOffset="3367.9">1370-570 5209 0,'0'0'4169'16,"0"0"-2473"-16,0 0-904 15,0 0-296-15,0 0 40 0,0 0-176 31,0 0-40-31,5-6 40 16,4 6-31-16,-4-6 103 16,0 6 48-16,-5-2 152 0,3-2-192 15,7 4-200-15,-5-4-112 0,9 0 16 16,-5 1-56-16,0-1-24 31,1 4-16-31,-2-4-48 16,2 4 0-16,-5-4 48 0,-5 4-24 31,4 0-24-31,-4 0 0 16,0 0 8-16,5-3-8 0,0 3 0 15,-5 0 0-15,4 0 0 16,-4 0 0-16,0 0-8 16,4 0-400-16,-4 0-280 0,5-3-392 15,0 3-753-15,-5 0-1367 0,0 0-6625 16</inkml:trace>
          <inkml:trace contextRef="#ctx0" brushRef="#br0" timeOffset="4156.38">1592-703 4689 0,'0'0'1664'0,"0"0"-752"0,0 0 224 16,0 0-127-16,0 0-73 0,0 0-168 16,0 0-72-16,19-22-280 15,-6 19-8-15,-3 3-56 16,4-4-144-1,-1 4-24 1,2-3-88 0,-7 3-24-16,2 0-16 0,-10 0-56 15,5 0 16-15,-5 0 96 0,0 0 297 16,0 7 111-16,0 11-152 16,0 0-192-16,0 0-72 0,-10-2-104 15,5 2 80 1,-3 1-80-16,3-1 8 0,0-3-8 15,5 3 40-15,-5-2-32 0,-3 1 0 16,3-2 40-16,0 0-40 0,1-1-8 16,-1-1 64-16,0 1 48 31,0-6 0-31,5-1-56 16,-3-4-8-16,3 0-48 0,0-3-8 15,0 0-72-15,0 0 80 16,0 0 0-16,0 4 0 0,8-4 56 15,6 0-8-15,-4 0 8 32,3 0 112-32,2 0-80 15,-7 0-80-15,2 0 56 0,4 0-64 16,-10 0 80-16,0 0-80 16,1 0 0-16,-5 0 0 0,5 0-16 0,0 0-312 15,-5-4-384 1,5 1-240-1,-1-4-385-15,-4-2-767 16,0 7-4170-16</inkml:trace>
          <inkml:trace contextRef="#ctx0" brushRef="#br0" timeOffset="-230.39">1708-957 8089 0,'0'0'4785'15,"0"0"-2920"-15,0 0-929 16,0 0-304-1,0 0-16-15,0 0-184 16,0 0 56-16,0 0-112 16,143-18-136-16,-96-1-136 0,3 1-8 15,-12-1-40-15,-1 1-47 0,-10 7-9 16,-4 0-41 0,-8 7-143-16,-11 0-128 15,1 4-184-15,-5 0-96 16,0 0-280-16,0 23-552 15,-14 2-465-15,-1 1-2392 0</inkml:trace>
        </inkml:traceGroup>
      </inkml:traceGroup>
    </inkml:traceGroup>
    <inkml:traceGroup>
      <inkml:annotationXML>
        <emma:emma xmlns:emma="http://www.w3.org/2003/04/emma" version="1.0">
          <emma:interpretation id="{3B81A9A3-52E1-4FFF-BDFB-BBB4E1C98388}" emma:medium="tactile" emma:mode="ink">
            <msink:context xmlns:msink="http://schemas.microsoft.com/ink/2010/main" type="paragraph" rotatedBoundingBox="13095,13322 15112,13522 15025,14392 13008,141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730F7A9-9D76-461A-95D7-2D92AF78953C}" emma:medium="tactile" emma:mode="ink">
              <msink:context xmlns:msink="http://schemas.microsoft.com/ink/2010/main" type="line" rotatedBoundingBox="13095,13322 15112,13522 15025,14392 13008,14191"/>
            </emma:interpretation>
          </emma:emma>
        </inkml:annotationXML>
        <inkml:traceGroup>
          <inkml:annotationXML>
            <emma:emma xmlns:emma="http://www.w3.org/2003/04/emma" version="1.0">
              <emma:interpretation id="{D5020D30-5BE5-4707-86AA-8969686B42AB}" emma:medium="tactile" emma:mode="ink">
                <msink:context xmlns:msink="http://schemas.microsoft.com/ink/2010/main" type="inkWord" rotatedBoundingBox="13081,13460 13266,13479 13222,13923 13037,13904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0570.22">-45 241 1168 0,'0'0'6865'0,"0"0"-5024"16,0 0-1065-16,0 0 8 0,0 0 48 15,0 0-440-15,0 0-112 32,0 0-232-32,0 0 56 0,0 12-104 15,0 6 432-15,0 4-88 16,0 0 17-16,0 4 39 15,0-4-8-15,8 0-176 0,-3-3-40 16,-5-5 24-16,5-2-48 16,4-6-152-16,-4 3-24 0,0-9-48 31,8 0 56-31,-3 0-88 16,3-5-72-16,6-13 176 15,-6 0 8-15,7-4 24 0,-7-1-16 0,-4 5-32 16,1 3 16-1,-5 8-280 1,0 0 280-16,-5 7 0 0,0 0-72 0,0 0-256 16,0 0-352-16,8 0-305 15,-3 0-951-15,-5 0-2657 16</inkml:trace>
          <inkml:trace contextRef="#ctx0" brushRef="#br0" timeOffset="10103.07">0-2 4825 0,'0'0'5977'0,"0"0"-4537"0,0 0-960 16,0 0-224 0,0 3 384-16,0-3-280 15,0 0-279-15,0 0-33 0,0 0 56 16,0 0-40-16,0 0 72 16,0 0 32-16,0 0 192 15,0 0 136-15,0 0-80 0,0 0 8 31,0 0-200-31,0 0-72 16,0 0-104-16,0 0-8 0,0 0-40 16,0 0 0-16,0 0 0 15,0 8-8-15,0 4 0 0,0 9 8 16,0 1 112-16,0 8-64 31,5 3 32-31,0 0-72 0,-5 1 88 16,0-5-88-16,0 1 48 15,5-9-8-15,-5 2-48 16,0-8 8-16,0-5 0 0,0-2-16 16,0-4-120-16,0-1-184 31,4-3-200-31,-4 4-352 0,0-4-144 0,0 0-177 16,0 0-783-16,0-4-3129 15</inkml:trace>
        </inkml:traceGroup>
        <inkml:traceGroup>
          <inkml:annotationXML>
            <emma:emma xmlns:emma="http://www.w3.org/2003/04/emma" version="1.0">
              <emma:interpretation id="{7B587AF6-0760-476B-BF32-7DA3FEBFD462}" emma:medium="tactile" emma:mode="ink">
                <msink:context xmlns:msink="http://schemas.microsoft.com/ink/2010/main" type="inkWord" rotatedBoundingBox="13622,13484 14914,13612 14838,14373 13546,14245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12169.14">1018 260 10578 0,'0'0'2728'0,"0"0"-2088"16,0 0-423-16,0 0 215 0,0 0 184 16,0 0-248-16,0 0-192 15,172-29-64-15,-135 17-112 0,-9 1-864 31,-6 4-64-31,-7 3-305 16,-10-3-607-16,-5 7-809 16,0 0-2688-16</inkml:trace>
          <inkml:trace contextRef="#ctx0" brushRef="#br0" timeOffset="12524.23">1033 375 3208 0,'0'0'5465'0,"0"0"-3752"0,0 0-769 0,0 0 112 16,0 0 48-16,9 151-375 16,0-104-393-16,0 4-232 15,6 2-104 1,-7-2-56-16,2-6-537 15,-6-9-447-15,1-14-992 0,0-7-2009 16</inkml:trace>
          <inkml:trace contextRef="#ctx0" brushRef="#br0" timeOffset="12353.65">1273 94 5961 0,'0'0'4233'0,"0"0"-2553"15,0 0-856-15,0 0-184 16,0 0 169-16,0 0-401 16,0 0-208-16,-36 70-192 0,31-37-8 15,-10-4-360 1,6-2-457-16,-4-2-191 16,-15 9-768-16,4-12-1249 15,1-7-4272-15</inkml:trace>
          <inkml:trace contextRef="#ctx0" brushRef="#br0" timeOffset="12891.51">1097 542 7537 0,'0'0'4025'0,"0"0"-3097"15,0 0-704-15,0 0-88 16,0 0 552-16,0 0-408 0,135-96-264 31,-80 70-16-31,0 1-176 16,-8 6-304-16,-6 1-184 0,-9 7 312 0,-13 7 120 16,-1 4-520-1,-8 0 672 1,-10 4 80-1,5 11 472-15,-5 6-24 0,0 6 120 0,0 6-200 16,0-4 80-16,0 5-264 16,5 2 16-16,-1 1-128 0,5-4-8 0,0 4-48 31,1-4 56-31,-2 0-64 16,2-3-8-1,0-8 25-15,-6-3-25 0,1-5-57 0,-5-7-135 16,0-7-88-16,0 0-288 15,-5-4-968-15,-9-10-2353 0</inkml:trace>
          <inkml:trace contextRef="#ctx0" brushRef="#br0" timeOffset="13664.59">1162 479 9353 0,'0'0'2689'0,"0"0"-1641"32,0 0-488-32,0 0-103 15,0 0-281-15,0 0-96 0,0 0-80 0,5 37-80 16,3-27-505-16,2-1-23 16,0-9-344-16,8 0-24 15,-4 0 360-15,4-19-280 16,1 0 399-1,-1-6 129-15,1 6 320 16,-5 2 48-16,-10 9 0 0,1 4 8 16,-5 4-8-16,0 0 536 0,0 0 33 15,-9 12-201-15,-9 5-256 16,-2 9-104 0,-2-4-8-16,-1 1 160 15,4-1 24-15,1-4 296 16,8-3 152-16,0-7 32 0,7-5-360 15,3 2-304-15,0-5-208 16,8 0 24-16,11 0 184 0,9-20 88 31,-5 6 72-31,-4-5 48 16,-1 9-208-16,-8 2-80 0,-6 8 72 31,-4 0-232-31,0 0-64 16,0 11 128-16,-14 15-288 15,-9 8-96-15,9-5 392 0,-4-4 168 16,-1-6 160-16,5-2 104 16,10-9 248-16,4-4-152 0,0-4-360 0,0 0-456 15,9 0 440-15,14-19 16 16,-5-3-8-16,6-4-16 16,-1 1-368-16,-10-1-272 15,1 4-536 1,-9 7-481-16,0 5 209 15,-5 10 1472-15,0 0 120 0,0 0 1008 16,0 0 64-16,-5 3-23 16,0 4-321-16,1 8-136 0,-1-1-136 15,0 2-192 1,5 2-112 0,0 1-208-16,0-1 80 0,0 0-88 15,0 0-8-15,0 5-48 16,5-9-40-1,4 1-536-15,-4-7-536 16,5-8-648-16,-2 0-673 0,-3-4-4160 16</inkml:trace>
          <inkml:trace contextRef="#ctx0" brushRef="#br0" timeOffset="11753.49">468 547 10338 0,'0'0'3945'0,"0"0"-3177"0,0 0-752 15,0 0 112-15,0 0 120 16,0 0 112-16,0 0-136 0,125 34-144 0,-84-23-16 31,-4-1-16-15,-4 2-48-16,-1 4-16 0,-4-3-40 16,-1 3-232-16,2-6-456 0,-6-2-433 15,14-4-535-15,-5-4-656 16,-9 0-4186-16</inkml:trace>
          <inkml:trace contextRef="#ctx0" brushRef="#br0" timeOffset="11472.32">496 404 9233 0,'0'0'2561'0,"0"0"-1769"0,0 0-432 16,0 0 64-16,0 0 56 0,0 0-111 16,73-12-105-16,-31-2-112 0,-5-5-152 31,-4 9 0-31,-6-5-320 31,-7 11-41-31,-7-4 65 16,-8 8 112-16,-1 0-48 0,-4 0 160 15,0 12 72-15,0 9 208 16,0 6-80-16,-4-2 48 0,-6 4 0 16,-3 0-96-16,-2 6 8 15,2-1-88-15,-11 1 0 0,6 3-248 16,-5 1-240-16,-1-1-488 16,-3-2 48-16,9-6-920 0,-1-7-2057 15</inkml:trace>
          <inkml:trace contextRef="#ctx0" brushRef="#br0" timeOffset="11181.59">533 112 3632 0,'0'0'8538'0,"0"0"-6305"31,0 0-1601-31,0 0-408 16,0 0 192-16,0 0-40 0,0 0-360 16,0 0 56-16,46 0-8 15,-27 0-64-15,-1 0 0 0,-8 0-160 16,3 3-160-16,-4-3-208 31,1 5-384-31,-5 2-393 16,-5 1-1031-16,0 2-3970 0</inkml:trace>
          <inkml:trace contextRef="#ctx0" brushRef="#br0" timeOffset="13978.76">1569 343 7905 0,'0'0'2193'0,"0"0"-1097"31,0 0-328-31,0 0-56 16,0 0-272-16,152-114-272 16,-128 99-168-16,-1-3-144 0,-5 6-640 0,-3 1-432 15,-11 7-480-15,1 4-153 16,-5 0 585-16,0 0 752 16,0 0 512-1,0 0 672-15,-9 12 408 16,-1-1-48-16,-3 3 241 15,-2 1-289-15,1 4-88 0,1 3-224 16,-2 10-144-16,2 6-328 16,-6 3-192-16,6 2 144 15,-2 2-152-15,2 0-184 16,-6-5 72-16,6-7-360 16,3 0-408-16,1-7-800 15,4-15-1577-15</inkml:trace>
        </inkml:traceGroup>
        <inkml:traceGroup>
          <inkml:annotationXML>
            <emma:emma xmlns:emma="http://www.w3.org/2003/04/emma" version="1.0">
              <emma:interpretation id="{AA2F09DE-2C78-4671-8C61-84ADD2C1A248}" emma:medium="tactile" emma:mode="ink">
                <msink:context xmlns:msink="http://schemas.microsoft.com/ink/2010/main" type="inkWord" rotatedBoundingBox="14826,13494 15112,13522 15049,14147 14764,14119"/>
              </emma:interpretation>
              <emma:one-of disjunction-type="recognition" id="oneOf3">
                <emma:interpretation id="interp3" emma:lang="" emma:confidence="0">
                  <emma:literal>匕</emma:literal>
                </emma:interpretation>
                <emma:interpretation id="interp4" emma:lang="" emma:confidence="0">
                  <emma:literal>十</emma:literal>
                </emma:interpretation>
                <emma:interpretation id="interp5" emma:lang="" emma:confidence="0">
                  <emma:literal>t</emma:literal>
                </emma:interpretation>
                <emma:interpretation id="interp6" emma:lang="" emma:confidence="0">
                  <emma:literal>〖</emma:literal>
                </emma:interpretation>
                <emma:interpretation id="interp7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14214.22">1676 516 3608 0,'0'0'5145'0,"0"0"-3488"0,0 0-921 16,0 0 424-16,0 0-440 0,78 33-288 31,-51-14-120-31,2 3-136 15,-1 0-112-15,-1-4-15 16,-4 1-49-16,-3-8-129 0,-7 0-151 16,-4-4-248-16,1-3-248 15,-6-4-496-15,0 0-336 0,-4-7-265 16,0-8 1 0</inkml:trace>
          <inkml:trace contextRef="#ctx0" brushRef="#br0" timeOffset="14585.98">1801 37 5881 0,'0'0'4137'0,"0"0"-2481"16,0 0-312-16,0 0-95 0,0 0-9 31,0 0-384-31,0 0-472 16,0 0-40-16,45 59-16 15,-26-44-112-15,4 3-64 0,-3-3-96 16,-2 4-56-16,-4-6 0 16,-1 3-600-16,-3 2-704 0,-5-7-1729 15,-5 1-9033 1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34:46.78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9D0C001-2331-44DA-A2F4-F44394A36733}" emma:medium="tactile" emma:mode="ink">
          <msink:context xmlns:msink="http://schemas.microsoft.com/ink/2010/main" type="inkDrawing" rotatedBoundingBox="15982,6579 17259,6436 17354,7290 16077,7432" hotPoints="17319,6923 16644,7299 16009,6860 16684,6484" semanticType="enclosure" shapeName="Ellipse"/>
        </emma:interpretation>
      </emma:emma>
    </inkml:annotationXML>
    <inkml:trace contextRef="#ctx0" brushRef="#br0">356 682 3832 0,'0'0'1825'0,"0"0"-729"16,0 0-392-16,0 0 88 16,0 0-64-16,0 0-47 0,0 0-57 15,0 0-96-15,0 0 24 16,0 0-144-16,0 0-184 15,-4 6-160-15,-1-2 0 0,-3-1 104 0,1 3 112 16,-1-3-48-16,-4 0-88 16,-3 0 136-16,-4-3 96 15,-4 0-208 1,-4 0-16-16,0 0-152 16,0 0-104-16,-5-6 24 0,5-3 72 15,4-1 8-15,3 2 0 0,1-8-24 16,4 3-24-16,-1-5-168 15,9-7 128 1,-1-2 88-16,4-1 0 16,4-3-112-16,0 0 32 15,0 1 80-15,0-5 8 16,8 4 0-16,3 7-8 0,1-5 0 16,-1 8-8-16,1-1 8 0,3 1 80 15,1 2-80-15,-1 1 96 31,4-4-88-31,5 3 0 16,-1-2-8-16,5 2 8 0,3 1 40 16,-1-1 32-16,1 0 48 15,0 4-112-15,-4 3 96 0,5 2-48 32,-5-2-8-32,4 5-32 31,-4-1-16-31,7 2-8 15,-2-4 8-15,3 4 40 0,3 0-40 0,1-1 0 16,-4 5 0 0,4 2 65-16,0 0 31 0,-4 0 96 0,-1 2-96 15,-3 8 40-15,5 6-32 16,-5-4 16-16,-1 3-64 0,5 1-56 16,0-4 48-16,0 6-56 15,-4-5 8-15,0-1-8 0,0 1 80 16,-4-3-80-16,-4 2 8 0,-7 3-8 31,-1-3-88-31,1 7 80 16,-8-4 8-1,-4 7 264-15,0-1 104 0,0 7-136 0,-4-3 64 16,0 0 0-16,0 0-80 0,0-1-168 31,0-3 56-31,0 2-104 16,0-6 32-16,-8 2-32 15,4 3 72-15,-7-4-16 0,-2 1-48 16,1 2-8-16,-3 1 8 16,0 0 48-16,-5 0-48 0,1-1 48 15,-4 1 8-15,-4-1-64 32,0 1 8-32,-5-4-8 15,1 1 104-15,-3-3-88 0,7-1-8 0,-4-2 40 16,0-1-40-1,-1-3 56-15,5 0-56 0,4 1 48 0,0-4-56 16,0 0 0 0,7-1-8-1,-3 2 8-15,7-4 0 0,0 0 56 16,0 1-56-16,1-4 0 16,3 2 80-16,-4-2-72 0,9 4-8 15,-5-4 0 1,0 0-200-16,4 0 192 15,-3 0-296-15,3 0-152 16,0 0-344 0,-4 0-344-16,0 0-1217 0,1 0-2448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0:23.51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D6468D-6176-409F-A3FB-7E96EA0CC4E7}" emma:medium="tactile" emma:mode="ink">
          <msink:context xmlns:msink="http://schemas.microsoft.com/ink/2010/main" type="writingRegion" rotatedBoundingBox="14658,10490 15077,10490 15077,11169 14658,11169"/>
        </emma:interpretation>
      </emma:emma>
    </inkml:annotationXML>
    <inkml:traceGroup>
      <inkml:annotationXML>
        <emma:emma xmlns:emma="http://www.w3.org/2003/04/emma" version="1.0">
          <emma:interpretation id="{71742B5C-C497-4B08-AE8E-8B2D5B0FD2E6}" emma:medium="tactile" emma:mode="ink">
            <msink:context xmlns:msink="http://schemas.microsoft.com/ink/2010/main" type="paragraph" rotatedBoundingBox="14658,10490 15077,10490 15077,11169 14658,1116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824A404-C4E9-4FF1-912C-B90C6E385C54}" emma:medium="tactile" emma:mode="ink">
              <msink:context xmlns:msink="http://schemas.microsoft.com/ink/2010/main" type="line" rotatedBoundingBox="14658,10490 15077,10490 15077,11169 14658,11169"/>
            </emma:interpretation>
          </emma:emma>
        </inkml:annotationXML>
        <inkml:traceGroup>
          <inkml:annotationXML>
            <emma:emma xmlns:emma="http://www.w3.org/2003/04/emma" version="1.0">
              <emma:interpretation id="{CE94695E-984D-4D7E-A997-2266ABDA08E8}" emma:medium="tactile" emma:mode="ink">
                <msink:context xmlns:msink="http://schemas.microsoft.com/ink/2010/main" type="inkWord" rotatedBoundingBox="14658,10490 15077,10490 15077,11169 14658,11169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716-2154 4096 0,'0'0'833'0,"0"0"3575"32,0 0-2815-32,0 0-473 0,0 0 120 15,0 0-31-15,0 0-233 16,0-15-400-16,0 15-144 0,0 0-176 16,0 0-160-16,0 0-96 15,0 0-192-15,0 0 32 16,0 2-40-1,0 11 72-15,-4 8 128 0,-4 4 0 16,-7 9-80-16,-4 4 80 16,-1 1 64-16,-7 1 128 15,0 0-104 1,-5-2-80-16,5-1 104 16,-3 0-96-16,7-6 64 0,-1-3-32 15,5-3 56-15,4-7-88 0,-2 0 64 16,2-2-72-1,7-4 0-15,-3 1 72 0,3-4-72 0,-4 0 8 16,8-3-8-16,1 1 96 31,-1-4-96-31,0-3 0 16,4 3 0-16,-4 0 8 0,4 0-16 31,-4 0 8-31,4-3-8 0,0 2-56 16,0-2-472-16,0 0-664 15,0 0-721-15,0 0-239 16,0-5-977-16,4-11-4608 0</inkml:trace>
          <inkml:trace contextRef="#ctx0" brushRef="#br0" timeOffset="574.26">433-2025 7865 0,'0'0'2097'0,"0"0"-1337"0,0 0-280 16,0 0 8-16,0 0-208 0,-15 59-16 15,2-25-64-15,6 3-72 16,-5 0-128-16,1 1 72 16,-1-2 80-1,0-2-96-15,1-3 80 16,-1 1 16-16,5-8-72 0,-1 4-80 16,4-6 120-16,-4-5-16 15,4 2-88-15,4-3-16 16,0 0-40-16,0-4-104 0,0 1 96 31,4-5 40-31,4 2-120 16,4-4 64-16,3-3 0 0,0 0 56 15,5-3-72-15,3 0 80 16,1 0 0-16,3-3 96 31,-4-10-32-15,-4 5-64-16,-3-5 0 0,-1 4 0 15,-7 0 64-15,0-1 216 16,-1-2 88-16,1 2 97 0,-4-2-65 16,0 3-144-16,0-3-152 15,3 2-32-15,-3 4-72 0,8 0-256 16,-8 6-577 0,4 0-887-16,-8 0-3345 15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18:12.39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99AFD86-244D-4439-A0B7-ED35C9E15181}" emma:medium="tactile" emma:mode="ink">
          <msink:context xmlns:msink="http://schemas.microsoft.com/ink/2010/main" type="inkDrawing" rotatedBoundingBox="11791,11210 14194,11265 14190,11455 11787,11400" shapeName="Other"/>
        </emma:interpretation>
      </emma:emma>
    </inkml:annotationXML>
    <inkml:trace contextRef="#ctx0" brushRef="#br0">-2571-1388 5089 0,'0'0'2864'16,"0"0"-903"-16,0 0-737 15,0 0 24-15,0 0 184 0,0 0-487 31,0 0-417-31,0 0-200 0,0 0-120 16,0 0-64-16,0 0-40 16,0 0-104-16,0 0 0 0,0 0-88 15,0 0 80-15,0 0-112 16,4 0 120-16,0 3 0 16,-1 6 40-1,1 1-32-15,0-1 128 0,4-3-128 16,-8 1-8-16,4-1 8 15,-4-4 0-15,4 3 64 0,-1 2-72 16,-3-4 16-16,4 0-16 16,-4 0 0-1,8 0 16-15,-4-3-16 16,4 0-64-16,3 0 56 16,1 0 0-16,3 0 8 0,4-3 48 15,5-13-48-15,-4 3-152 16,7-3 80-16,-4-3-128 0,-4 4 96 31,0-1-72-31,1 4 88 16,-13 3 8-16,5 3 72 15,-8 2-32-15,0 4 32 0,-4 0 8 16,0 0 8-16,0 0 48 16,0 0 0-16,5 0-40 0,-2 0-16 31,1 0 48-31,8 0 80 15,-1 13 16-15,5-4-72 0,-5 0 32 16,5 4-96-16,-5-7-8 0,1 2-48 16,-4-1 48-1,3-3 0 1,-7-2 72-16,0-2-72 0,0 0-64 16,0 0 48-1,3 0 16-15,5 0 56 16,-4 0-48-16,7-2-8 15,5-11 0-15,3 1 40 0,1-1-40 16,-5 4 0-16,0 2-8 16,-7 5 8-16,-1-1-8 0,-3 3-80 15,-4 0 88-15,-4 0 56 16,4 0 96-16,-1 3 152 16,5 6-24-16,0 7 96 0,3-1-136 15,-2 1-240-15,3-4 104 0,-5 4-88 31,1-3-16-31,4-3 56 16,-5-1-56-16,1-2-32 16,0-1-16-16,0-3 40 0,3-1 8 15,1-2 0-15,3 0-104 32,4 0 16-32,5 0-112 0,-1-8 64 15,-3-5-8-15,-1 4-8 16,-3-3 104-16,-5 10 48 15,-3-4 48-15,-4 6-40 0,-4 0 8 0,4 0 120 16,-4 0 248 0,0 0-48-1,0 0-88-15,7 6-112 16,1 8 112-16,4-2-72 0,-5 4-64 16,5-3-112-16,-4-5 0 15,3 2 56-15,1-8-56 0,3 2-104 0,2-1-56 16,-2-3 24-16,0 0 72 31,1 0-232-31,-1-7 136 16,1-2-40-16,3 0 88 0,-4-4-176 15,1 5 120-15,-1 1 96 16,-3 7 64-16,-5-3-88 0,6 3 48 31,-5 0 48-31,-1 0 136 16,5 7 72-16,0 2-112 0,-5 0 160 15,5 3-168-15,-1-2 24 16,1-1-112-16,0 1 48 0,3-4-48 16,-3-1-8-16,3-2 8 15,0 0-120-15,5-3 120 32,4 0-168-32,-1-3 24 0,8-9-64 15,0-7-232-15,3 1-32 16,1-3-168-16,-3 2 72 0,-1 4 200 0,-8 3 288 15,-4 0-16 1,-4 6 96-16,-3 6 96 31,3 0 392-31,-3 0-192 0,3 0 96 0,2 0-120 16,2 0-176-16,0 9-24 16,5 4 32-16,2-5-24 0,-2 7-16 15,3-3 0-15,-8 1 56 16,5-4-120-1,-5-3 0-15,1 0-48 16,-5 0 136-16,0-2-176 0,1-4 80 16,-5 0 0-16,5 0 8 15,3 0-48-15,-3-13-152 0,3-3 64 32,1-2 8-32,-5-1-24 15,1 6 104-15,-8-3 0 0,3 4 96 16,-3 1 0-16,0 6 64 15,-5 2 168-15,1 3-208 0,4-3-24 16,0 3 168-16,-1 0-216 16,5 0 112-16,0 0 304 31,3 6-280-31,0 6-128 0,2 4 168 16,-2-4-80-16,1 0-32 15,-1 0 0-15,0-3-16 0,-3-3-32 16,0-2-16-16,-5-1-352 15,5-3-240 1,-1 0-392-16,-3-7-1233 16,0-2-3088-16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5:09.12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B11D76F-51EA-4858-A360-D012E8323A15}" emma:medium="tactile" emma:mode="ink">
          <msink:context xmlns:msink="http://schemas.microsoft.com/ink/2010/main" type="writingRegion" rotatedBoundingBox="11251,8327 12027,8327 12027,9226 11251,9226"/>
        </emma:interpretation>
      </emma:emma>
    </inkml:annotationXML>
    <inkml:traceGroup>
      <inkml:annotationXML>
        <emma:emma xmlns:emma="http://www.w3.org/2003/04/emma" version="1.0">
          <emma:interpretation id="{178A2516-5290-4155-BAB6-EBF0DF0F350E}" emma:medium="tactile" emma:mode="ink">
            <msink:context xmlns:msink="http://schemas.microsoft.com/ink/2010/main" type="paragraph" rotatedBoundingBox="11251,8327 12027,8327 12027,9226 11251,922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F943D12-73E5-4980-8EFC-FB0CE5614EB3}" emma:medium="tactile" emma:mode="ink">
              <msink:context xmlns:msink="http://schemas.microsoft.com/ink/2010/main" type="line" rotatedBoundingBox="11251,8327 12027,8327 12027,9226 11251,9226"/>
            </emma:interpretation>
          </emma:emma>
        </inkml:annotationXML>
        <inkml:traceGroup>
          <inkml:annotationXML>
            <emma:emma xmlns:emma="http://www.w3.org/2003/04/emma" version="1.0">
              <emma:interpretation id="{121C6327-AE5E-4529-AFF6-495F9577DED2}" emma:medium="tactile" emma:mode="ink">
                <msink:context xmlns:msink="http://schemas.microsoft.com/ink/2010/main" type="inkWord" rotatedBoundingBox="11251,8919 11743,8919 11743,9226 11251,9226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-3110-3681 9754 0,'0'0'2712'0,"0"0"-1392"32,0 0-335-32,0 0-49 15,0-4 184-15,0 4-264 0,0 0-104 16,0-3-159-16,0 3-273 0,0 0-176 16,0 0 24-16,0 0-40 0,0 0 16 15,0 0 48 1,0 0-96-1,0 0 24-15,0 0-48 16,0 0-72-16,5 0 8 0,0 3-56 16,5 13 96-16,-2-2 32 0,7 4-72 15,-6 5 88-15,0-1-8 0,0-3-80 16,-4 3 96-16,5-1-96 31,-2 2 104-31,-3-5-112 16,4 1 8-16,-4-4 8 0,0-4 32 15,-5-8-40-15,5 5-8 0,-2-8 0 16,2 0-8-16,5 0 0 16,4 0 8-16,9 0 0 31,5-22-176-31,4-8 56 0,1-6 112 16,-1-6 0-16,0 2-136 15,-4 3 72-15,-5 8 72 0,-4 5-80 16,-1 7 16-16,-13 2 0 15,5 11 64-15,-10 1 0 32,0 3 72-32,0 0-72 0,0 0-96 15,0 0 88-15,0 0-48 16,0 0 48-16,0 0 16 0,0 0-56 0,0 0-176 16,4 0-8-16,0 0-216 15,6-4 0 1,-1 0-633-1,4 4-1095-15,-3 0-897 0,-5 0-5521 16</inkml:trace>
        </inkml:traceGroup>
        <inkml:traceGroup>
          <inkml:annotationXML>
            <emma:emma xmlns:emma="http://www.w3.org/2003/04/emma" version="1.0">
              <emma:interpretation id="{71BB5E16-5D34-4A95-ABCB-A3CFD16B3352}" emma:medium="tactile" emma:mode="ink">
                <msink:context xmlns:msink="http://schemas.microsoft.com/ink/2010/main" type="inkWord" rotatedBoundingBox="11837,8327 12027,8327 12027,8416 11837,8416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-30427.68">-2524-4243 1256 0,'0'0'0'0,"190"-89"-816"16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5871 8451 5497 0,'0'0'1664'31,"0"0"-1040"-31,0 0-432 16,0 0-88-16,0 0 24 16,0 0-24-16,0 0-88 0,0 0 88 15,0 0 160-15,0 0-128 16,0 0-72-16,0 0 0 0,0 0 793 15,0 0-169 1,0 0-328-16,0 0-312 16,0 0 120-16,0 0-24 15,0 2 8-15,3 1 16 0,3-1-80 16,4 3-8-16,-2-1 8 16,2 1 24-16,-2 3-104 0,5-2 96 15,-5 4 8 1,4 0-16-16,0-1-40 15,-3 0 16-15,3-1 8 16,-3-1-80-16,-3-2 0 0,3-3 40 16,-6-2-40-16,3 0 8 15,3 0 96 1,0-2-88-16,3-10 264 16,-1 0-88-16,5 0-64 15,-1-5-56-15,-1 6-72 0,2-4 0 16,-1 6 8-16,-4-1 48 15,-1 3-56-15,-4 0 40 0,2 3-40 32,-5 0 0-32,0 2 16 15,4 2 96-15,-5-2-8 16,1 2-96-16,3 0-8 0,0 0 8 16,0 0 64-16,3 0-8 15,0 0 104-15,-3 0-112 0,3 2 41 16,0 5-25-16,0-2-72 15,0 2 72 1,3 3-72-16,-6-3 48 16,6-2-48-16,-6 2 40 0,3-2-40 15,-3 0 0-15,0-5 0 16,2 2 8-16,2-2-8 0,5 0 56 16,-3 0-24-1,3-5-24-15,2-5 80 16,-2 1-72-16,-2 0 40 15,-2 1-56-15,1 1 8 0,-6 5 0 16,3-2-8-16,-3-2 80 16,3 6-80-1,-3-2-8-15,3 0-48 16,3 2 56-16,-3 0 0 16,0 0-8-16,3 0 16 0,0 0-8 15,0 2 8-15,0 6 16 16,3-4 72-16,-7-2-96 0,5 3 0 31,-2 0 0-31,-1-3 0 16,1-2 0-16,2 0 0 15,1 0 8-15,4 0 40 0,0-7-48 16,3-4-16-16,0-7 8 16,-3 4 8-16,0 0 0 0,-3 2 0 31,-3 2 0-31,-3 3-40 0,-7 2 40 15,5 3 16-15,-4 0 112 16,0 2-120-16,-3 0 112 0,3 0-112 16,2 0 0-1,5 0 72-15,-1 0-72 0,-1 4 56 16,5 6-56 0,-5-1 64-16,5 3-64 0,2 3-8 15,-7-4 88-15,4 4-88 16,0-3 0-16,0 0-8 0,-3-3 0 15,3-4 0-15,-3 0 8 16,3-1-56 0,3-4-56-16,-3 0 104 15,0 0 16-15,3-4-64 16,0-6-16-16,0-4-88 0,3-1-136 16,3 1 168-16,-3-2 120 15,3 4 8-15,-4 0 64 0,-2 2-64 16,0 3 8-16,-3 2-8 31,-3 5 48-31,0 0 72 16,3 0 192-16,-6 0-96 0,6 2-136 15,0 6 64-15,0 1-56 16,3 1 8-16,3 2-40 0,3-3-40 31,-3 3-8-31,3-2 0 16,0-2 0-16,-4-2-8 15,1-1 0-15,-3-3 8 0,6-2-8 0,-3 0-72 16,0 0 72-16,3 0 0 16,0-7 32-16,2-3-24 15,1-1-8 1,0-1 0-16,-3 0 64 16,-3 2-64-16,-2 4-8 15,-2 0 0-15,-5 4 0 0,0 2 8 0,1 0-16 16,-5 0-32-16,4 0 96 15,3 0-48-15,3 8 88 0,3-4-32 32,0 6-48-32,3-3-8 15,3-3 56-15,-3 3-48 16,2-2 56-16,1 0-40 0,0-5-16 16,0 0 0-16,0 0-8 31,-3 0 0-31,3-2 0 0,0-10 0 15,0 0 0-15,-3 0 8 16,-1-2-8-16,-2 1 40 0,-2 4-32 31,-1 2-8-31,-7 3 0 16,1 4 0-16,-2 0 48 16,-2 0 16-16,4 0-48 0,-3 0 80 15,3 0 0-15,3 6-88 16,3 2 40-16,3 1 0 0,0 3 128 15,3-3-168-15,-3 1 80 0,2-3-88 16,-7 0 56 0,2-4-104-1,-4 1 104-15,-1-4-16 0,-1 0-40 16,-1 0 0-16,5 0 72 16,2 0-72-16,-1-9 128 0,4-3-120 15,-2 1-8-15,-2 1 16 0,-2 0-16 31,0 5 72-31,-6-2-72 16,0 7 0-16,-6-1 0 0,0 1-48 16,0 0 96-16,0 0-96 15,0 0 32-15,0 0-112 0,0 0-528 16,0 0-824-16,-3 4-1249 31,-6 0-4296-15</inkml:trace>
  <inkml:trace contextRef="#ctx0" brushRef="#br0" timeOffset="1">10707 3605 3880 0,'0'0'809'0,"0"0"591"31,0 0 80-31,0 0-832 16,0 0-432-16,0 0-8 0,0 0 200 15,0 0-224-15,0 0 73 16,0 0-25-16,0 0 112 15,0 0 136-15,0 0-88 0,0 0 0 32,0 0 40-32,0 0-184 0,0 0-136 15,0 0 40-15,0 0-56 0,0 0-8 16,0 0-88 0,0 0 8-1,0 0-8-15,0 0 0 16,0 2-120-16,0 3 32 0,0 3 88 15,3-4 80-15,2 6 48 16,-2-4 8-16,3 2-40 0,1-1-40 16,-5-3-40-16,1 4-8 15,0-6 48 1,3 3-56-16,1-5-72 16,-2 0 72-16,1 0-8 0,4 0-40 15,-2 0 48-15,7-2 128 16,-3-7-80-16,3-1-40 0,0-3 0 15,0-1 64-15,-3 3-72 16,3 1-120-16,-6 1 112 16,-1 4 0-1,-1 0 8-15,-4 3 0 16,3-1 0-16,-1 1-8 0,-2-1 8 16,4-2 8-16,2 1 0 15,-1-1-8-15,-1 3 0 16,1-3 8-16,-2 0-8 0,1 1 8 31,-1 1-8-31,2 1 16 16,-2-1-8-16,3 1-8 0,-3-3 96 15,0 3 16-15,3-1 8 0,-3 3-120 16,0 0 96 0,1 0-16-16,-2 0-16 0,1 0-56 15,3 0 240 1,0 8-136-16,0-4 56 15,0 4-31-15,-3-2-17 0,3 2-16 16,-3-1-24-16,3-3 48 16,-4 4-32-1,2-3 24 1,-1 2-112-16,0-5 16 0,-1 1 48 16,-1-1-64-16,5 1 0 0,-1-3-8 15,-1 0 8-15,4 0 8 0,2 0-16 16,-2 0 72-16,5 0-24 15,-5 0-48-15,7-5-40 16,-3-3-88 0,0 4 64-16,0-4 48 15,0-1 8-15,-3 2 8 16,0-1 0-16,0 2 8 0,0 1-8 16,-3 0 0-16,3-2 16 15,0 4-8-15,0-1-8 0,-4 1-56 31,5 1 56-31,-1-1 0 16,-3 3 0-16,-1-1 0 16,5-3 24-16,-5 4-24 0,2 0 0 0,-2 0 0 15,-2 0 0-15,4 0 0 16,-2 0-88-16,-2 0 88 31,3 4 64-31,-3 2-64 16,6 1 80-16,-3 3 0 0,3 0-64 15,-3 1 88-15,3 3-56 0,0-1-48 16,-3 1 8-16,3-2 128 0,-4 2-56 16,5-4-72-16,-5-1 56 15,2 1-64 1,1-4-48-16,-1 2 48 16,4-6 0-16,-1 1 0 15,1-3-24-15,1 0 0 0,3 0 32 16,1 0-16-16,4-9-40 0,-2-4-144 31,0 1 80-31,3-2-104 16,-3 2 56-16,-4 1 80 15,1-2 80-15,-2 6 0 0,-5 2 8 16,2 0-8-16,-5 3 16 16,2 0 32-16,-2 2 40 0,-2 0 24 15,6 0-8-15,-3 0 88 31,6 0 16-31,-3 0-56 16,3 0 0-16,0 7-56 0,0-2-24 16,3 0 64-16,0-1-120 15,-6 4 80-15,6-3-40 0,-3-1-48 16,3 1 0 0,0-3 0-1,-4 1 8-15,4-1 40 0,0-2-48 16,3 0 8-16,0 0-8 0,0-10 56 15,0 4-64-15,0-7 0 16,-3 4-72-16,-3 1 56 16,-6 4-32-16,0-1 48 15,-1 5 0-15,-1-2 0 16,-1 2 0-16,-3 0 0 16,2 0 0-16,-2 0 48 0,7 0 40 15,-7 0-80-15,5 0 112 16,-1 0 32-1,-1 0 0-15,-1 0-80 16,1 2 0-16,4 3-16 16,-2-1-40-16,2 4 40 0,-2-3-48 15,1 2 40-15,0 3-40 16,3-4 8-16,0-1-16 0,3 0 56 31,0-2-40-31,0-3-8 16,0 0-8-16,0 0-8 15,-3 0-64-15,2-8 72 0,-1 3 8 16,-5-1-8-16,5 1 0 16,-8 0 0-16,5 0 0 0,-1 3-8 31,-1-3 8-31,2 2 0 0,-2 3 0 16,2-2 0-16,1 2-16 15,-5 0 8-15,1 0 8 0,-2 0 0 16,1 0 8-16,0 0 0 15,0 2 0-15,3 1 152 16,-3 2-152-16,6-1 32 16,0 1 64-1,3 0-96-15,0 0 40 0,3-1 0 16,-1-1 16-16,2-1-64 0,2 1 0 16,-3-1 72-16,0-2 72 0,-4 0-88 31,1 0 64-31,1 0-40 15,-2 0 0-15,-2 0-16 16,-3 0 40-16,0 0-56 16,0 0 72-16,3 0-56 0,-6 0-56 15,3 0 48-15,0 0-8 0,0 0 64 32,0 0 81-32,-3-2-89 15,3 2 56-15,-4 0-112 16,2 0-40-16,-4 0-8 0,0 0 32 15,0 0-16-15,0 0-24 16,-1 0 8-16,-2 0-160 0,4-3-465 16,-4-2-679-16,0-1-1368 15,0 1-3122 1</inkml:trace>
  <inkml:trace contextRef="#ctx0" brushRef="#br0" timeOffset="2">15207 3562 4841 0,'0'0'1776'0,"0"0"-888"0,0 0-80 16,0 0-16-16,0 0-167 16,0 0-161-16,0 0-248 0,0 0 168 31,0 0-104-31,0 0 112 15,0 0 112-15,0 0-56 0,0 0 48 16,0 0-56-16,0 0-216 16,0 0-144-16,0 0-72 0,0 0 56 15,0 0-64-15,0 0-64 32,0 5 64-32,3-1 0 0,-3 1 72 15,6 0-72-15,-3 0 0 16,0 2 88-16,-1 1-88 15,5-2 48-15,-1 4 24 0,-3-3-72 16,5 3 129-16,-5-4-81 31,4 2 0-31,-1-1 0 0,-1-3-40 0,2 1 48 16,-1-2-56-16,-1-1 0 16,4-2-8-16,1 0 16 15,1 0-8-15,7 0 72 0,-3 0-72 16,6-5 0-1,0-2 0 1,0-2 8-16,0-3 0 0,3 2 40 0,-3-1-32 16,3-1-8-1,0 0-8-15,0 2 8 0,-3 0-8 16,0 4 0-16,-7 1 8 0,1 0 0 16,-3 2 0-16,0 1-8 15,3 0 24 1,-3 0 24-16,3 2-40 15,0-3 40-15,-3 3-40 32,3 0 112-32,-4 0-40 0,2 0 16 15,-2 0 88-15,-1 0-80 16,-2 0 48-16,5 5 48 0,-2 2-24 16,2-2-48-16,1 2-80 15,1 2 72-15,-2-1-64 16,1-1-56-16,1 3 72 15,-3-4-64-15,3 4 64 0,3-3-72 32,0 0 72-32,0 0 32 0,-4-2-16 0,5 0-80 15,-1 0-8 1,-4-5 8-16,1 0-8 0,6 0 128 16,-5 0-112-16,7 0 32 0,1-5-48 15,0-3 8-15,-3 2 0 16,3-4-8-16,-3 3-8 15,0 2 8-15,-3 0 0 16,-4 1 0-16,1 2-8 16,1-3 0-16,-5 2 8 15,4 3 8-15,-3 0 0 0,3 0 0 32,0 0-16-32,-3 0 8 15,3 0 0-15,0 0 80 0,0 8-64 16,0-4 48-16,0 3-56 15,0-2 0-15,0 0 0 16,-4-3 8-16,4 3-8 0,1-3 0 31,2 1 40-31,-1-3-48 0,4 0 8 16,6 0-8-16,0-10 0 16,3-2 0-16,3-2 0 15,-3-3 0-15,-3 3 0 0,-6 2 24 16,-3 0-16-16,-7 5-8 31,-1 0 0-31,-2 7 8 0,-5-3-8 16,3 3 0-16,1 0 0 15,1 0-8-15,1 0 8 0,0 5-8 16,3 2 8-16,0 3 72 16,0 2-64-1,3-1 0-15,-3-1 40 16,3 0-40-16,0 0-8 15,0-1 0-15,-1-2 0 0,7-4 0 0,-3 1 0 16,6-4 40 0,0 0-32-16,9 0-16 0,3-12 16 15,3 3 24 1,-3-3-32-16,-4 0-64 16,-2 2 64-16,-2 3 0 15,-7 0 32-15,-1 0-32 0,-2 2 0 16,0 0 0-16,3 3 0 15,0 2 16-15,3-2-16 0,2 2 112 32,8 0-48-32,1 0 32 15,4 0 32-15,0 0 80 0,-6 0-112 16,0 0-80-16,-9 4 32 16,-3-1 64-16,-7-1-104 0,2 1 120 15,-7-3 40-15,-3 2-24 16,-3-2-32-16,0 2-48 31,-3-2-7-31,2 0-49 0,-2 0-8 16,3 0 24-16,4 0-24 0,-1 0 0 15,2 0-48-15,2 0-449 0,-2 0-391 16,4 0-504 0,-6-4-1105-1,0 1-3088-15</inkml:trace>
  <inkml:trace contextRef="#ctx0" brushRef="#br0" timeOffset="3">15153 5419 5097 0,'0'0'928'0,"0"0"-528"0,0 0 1904 15,0 0-871-15,0 0-849 31,0 0-280-31,0 0 16 0,0 0-120 16,0 0 0-16,0 0 16 16,0 0 40-16,0 0 144 0,0 0-32 0,0 0-120 15,0 0-48-15,0 0 56 16,0 0-144 0,0 0-112-1,0 0 96-15,0 0-88 0,0 0 48 16,0 0-56-16,0 0 0 0,0 0 40 15,0 0 41-15,0 0-73 0,0 0 136 16,0 0 8 0,0 0 8-16,0 0-16 0,3-1-136 15,3 1 0 1,6-4-8-16,-4 0 8 16,5 2-8-16,-1-1 80 15,0-2-64-15,3 5-8 0,-6-2-8 16,-1-1 0-16,5 3 8 15,-1 0-8-15,-3 0-8 0,-1 0 8 32,2 0 48-32,-2 0-40 15,-2 0-8-15,3 0-16 0,-3 0 16 16,3 0 8-16,-3 0-8 16,3 5-48-16,-3 3 48 31,0-4-16-31,0 2 8 0,-3 0 8 15,3-1 72-15,0 5 64 16,-3-3 16-16,3 0-8 0,-3 5-48 16,3 0-88-16,0-3 0 15,0 3 0-15,0-4 8 0,3 1 0 16,0-2-8-16,-1-2-8 16,5-1 0-1,-2 1-80-15,5-5-72 16,-1 0 144-16,-1 0-88 0,7-2-40 0,-3-10 136 15,6 2-64 1,-3-4 64-16,-3 2 0 16,0 0 16-16,0 3-16 15,-3-3 0-15,-3 0 16 16,3 0-16-16,0 1-8 16,0 1 8-16,-1 2 24 0,-1-1-16 15,-1 4-8-15,-3 0 112 31,-1 1-56-31,2 2-48 0,-2-1-8 16,-2 3 0-16,1 0 72 31,-2 0-64-31,1 0 56 0,4 0-56 16,-5 0 88-16,7 9 0 16,-5-4-88-16,4 2 128 15,-2 0-128-15,0 1 56 0,0-4-64 16,3 3 8-16,0-2 0 15,0 0 8-15,3 0-8 0,-1-3-8 16,2 1 0-16,-1-3 64 16,2 0-56-16,-2 0 0 15,4-3 40 1,-1-7-48-16,-1 3 8 0,-2-2 0 16,0 2-8-16,0-1 56 15,-3 2-48-15,0 1 0 0,0 0-8 16,-3 3 0-16,0 0 0 0,3-1 24 31,-3 3-24-31,0 0 16 16,0 0-16-16,0 5 8 0,3 2 0 15,-3 0 72-15,-1 2-72 16,2-4 8-16,1 2-8 0,-1-1 0 16,-2-5 8-16,1 2 0 31,0-3 0-31,0 0-16 15,3 0 72-15,0-4-64 0,3-6 40 16,0-3 8-16,3 4-48 0,-3 0-8 16,0-1 0-16,-3 3 0 15,3 3 0-15,-6 0 0 32,3 3 8-32,-6 1 40 0,3 0-48 15,-3 0 16-15,-1 0-8 16,1 0 56-16,4 5 40 0,-5 1 72 15,5 1-48-15,-4 1 0 16,5-1-56-16,-1 0-24 16,1 0-32-1,2-2-8-15,1-3 48 0,1 1-48 16,3-3 0-16,6 0 80 16,-3 0-80-16,3-10-8 0,0-2 16 15,0 1 16-15,-1-2-24 16,-4 3-8-16,-4 4-8 15,-4 1 0-15,2 2 8 16,-5 1-8 0,-2 2 0-16,4 0 8 0,-2 0-8 15,1 5 8-15,0 2-16 0,0-3 16 16,3 4 0-16,0 1 0 31,0-1 0-31,3 1 64 16,0-2-64-16,8 0 0 0,1-2 8 15,7-2 104-15,-2-3-112 0,1 0 0 16,3 0 0-16,0-3 0 16,0-4 72-16,0-2-56 31,-6-3-8-31,0 2-8 0,-6 1 0 31,0 2 0-31,-7-1-72 16,1 1 72-16,-3 2 8 15,3 3 0-15,-6 0 0 0,6-1-8 16,3 1 0-16,-3 2 0 0,0 0 0 16,3 0-40-16,-3 0 40 0,3 0 32 15,-1 0-24 1,1 0 104-16,-2 0-64 0,2 0 120 16,-7 0 16-16,-1 0-32 0,-4 0 8 15,-1 0-32 1,-2 0-32-1,3 0 25-15,-6 0-121 0,4 0 0 0,-1 0 64 16,-1 0-64 0,1 0-257-16,-3 2-775 0,0 1-1432 15,0-3-4058-15</inkml:trace>
  <inkml:trace contextRef="#ctx0" brushRef="#br0" timeOffset="5.98">20666 2383 7241 0,'0'0'2305'0,"0"0"-1297"0,-21-14 40 16,13 3 136-16,-2 3 193 0,7-4-393 15,-2 3-448-15,2-1 96 16,-4 0-40-16,1-4 80 0,-2-1-176 16,-5-1-72-16,5-1 1 15,-5-4 111-15,2 0-80 0,-4-1-80 16,3-2-88-16,0 3-40 31,3-3-80-31,0 3-64 0,3-3-40 16,0-2-16-16,0 2-40 15,3-5-8-15,0 1 8 16,3-1-8-16,0 1 16 0,-3-3 40 16,3 0-48-16,-3 0 64 46,3-2-64-46,0-1 0 0,0 3 40 16,0-4 24-16,0-3-32 16,6-1-40-16,3-1-40 0,3-6 40 15,0-1 64-15,3 2-64 0,-3-3 0 16,3 5-8-16,-1 3 0 16,2 2-56-16,-1 4 64 0,2 4 0 15,-2-3-8-15,4 1-40 16,-1-1 48-16,-1 0-8 0,7-3-24 15,-6 2 32 1,3 1 0-16,-3 2-8 31,3 5 8-31,0 2-8 16,-3 7-32-16,3-2 32 0,-4 5 0 16,7 3-88-16,-6-2 88 15,6 4-48-15,-3 2-16 0,3-1 56 16,3 4-32-16,0-1 48 15,6-2-88-15,0 2 16 0,-1 0 8 16,2 3 16-16,-8-1 40 31,1 1 0-31,3 2-64 16,-3 0 8-16,0 0-56 0,6 0-64 16,3 0 40-16,2 0 48 15,1 0-80-15,3 0-32 0,-3 0 80 16,0 2 0-16,-4 1 64 15,2-1 56 1,-5 3-40 0,4 0 0-16,3-3 48 0,-3 3-56 0,0 2-32 15,3 0 80-15,-4 1-64 16,4-1 72-16,3 2-16 16,0 1-64-16,3-1 32 0,0 5 24 15,0-2 16-15,-4 0-8 16,-2 0 16-16,-3 3-8 0,-3-4 0 15,-3 1 0 1,-3 2-48-16,0-1 56 16,-1 0 8-16,1 2-8 15,0 4-8-15,-2-3 0 0,1 9-41 16,-2-2 41-16,0 1 0 16,0 2 0-16,-3 3 8 0,-3 2 0 31,-4-2-8-31,1 4-32 15,-2-2 40-15,-2 2 64 0,2 0-56 16,-5 1-8-16,1 2-48 16,0-1 40-16,0 1 8 0,-3-1 0 15,-3 1-8-15,0-2-56 32,-3 1 64-32,0-1 96 15,0-4 33-15,0 4-33 0,-3-3-48 31,-6-4-40-31,0 1 56 16,0 0-56-16,0 1 0 0,1-1-8 16,-5 1 72-16,5 0-72 15,-5-1 8-15,2-1 0 0,-4-2-8 16,-1 2 8-16,5-4 0 0,-2 4 0 16,-4-3-8-16,2 0 8 15,-3 4 0-15,0 1 40 0,0 2-40 16,-3 0 96-1,4-5-104 1,1 0-8-16,-2-5 0 16,7-2 8-16,-5 0 0 0,-2-2 0 0,0-3 8 15,1-2 0-15,-7 1 144 16,-3-3-152-16,-3 0 56 0,-6-2 136 31,-2-1-112-31,-7 0-72 16,3-2 80-16,-3-1 88 0,0-4 16 15,3 3-72-15,3-3 80 16,0 0-80-16,1 0-64 16,-4 0 64-16,0 0-120 0,0 0 0 31,0 0 0-31,4 0 0 16,-4 0 8-16,6 0 0 0,0 0 0 15,3-3-8-15,3 1 8 16,0-3 64-16,3 0-64 0,3 1-8 15,0-3 8-15,3 2 0 32,3 2 8-32,-3-3-8 0,4 1-8 15,2-2 8-15,-3-1 56 0,3 1-56 16,3 0 32-16,-3 0-32 16,3 0 40-16,0 0-40 0,1 2 0 15,-5-2-8 1,8 0 0-1,-8 2 40-15,4 0-40 16,1 0 0-16,1 1 16 0,2 1-8 0,2 1 8 16,-4-1-8-16,5-1 0 15,-4 1 8-15,2 1-16 0,2-1 0 32,-4 1 0-32,-1 0 0 15,5-1 0-15,-4 1-40 0,0-3 40 16,0 3 0-16,0-3-8 15,-3 3-48-15,0-3 40 0,0 2-88 16,0 1 40-16,-2-2-64 31,1 0 8-31,-2 4 64 16,3-4-112-16,4 4-48 0,-2 0 0 16,2 0-8-16,-2-2-128 15,2 2-424-15,-1 0-313 0,-6 0-335 16,2 0-1529-16,5 0-3024 0</inkml:trace>
  <inkml:trace contextRef="#ctx0" brushRef="#br0" timeOffset="6.98">20540 2341 8969 0,'0'0'2873'16,"0"0"-1833"-16,0 0 273 16,0 0 263-16,0 0-368 0,0 0-480 15,0 0-304-15,-26 0-200 31,14 0-160-31,-6 7-64 0,-9 5 48 16,-3 2 24-16,-5 5 8 16,-4 0 16-16,-3 5 1 0,-3-1 31 15,-3 6-112-15,0 2 72 16,1 3-80-16,-5 3 0 16,-4 4 64-1,-1 7-64-15,-2 2 40 16,-7 7-48-16,0 4 0 0,-6 6 8 0,0 0 64 15,-2-3-64 1,-1-2 88-16,0-2-56 0,3-6-32 16,-2-1 24-1,5-1-32-15,1-2 0 16,2 3-8 0,6-3 8-16,0 0 0 0,0 0 8 0,0 2 0 15,1-2 0-15,-1 0-8 16,3-2 8-16,-2 2 8 15,4-4-16 1,-1-4 8-16,5 4-8 16,0-7 8-16,3 0 8 0,-2 1-8 15,-1-2 48-15,3-2-56 16,-6 0 8-16,1-1 0 16,-4-1 40-16,0-1 16 0,3 0 8 31,1-1-72-31,5-4 8 15,3-1 8-15,3-4 112 0,6 1-112 16,6-3 48-16,0 1 48 0,10-1-56 16,-1-2-40-16,6-2-16 15,6-5-64-15,2 0 64 32,2 0 0-32,2-6 8 0,0 0-8 15,0-2 0-15,3-1-8 0,0-3 64 0,0 0-56 16,0 0 8-16,0 0-8 15,0 0 16-15,0 0-32 16,0 0 8 0,0 0-128-16,0 0-40 15,0 0-312-15,0 0-321 16,0 0 33 0,0 0-248-16,0 0-256 15,0 0-689-15,0 0-439 16,0-7-849-16,0-1-3312 0</inkml:trace>
  <inkml:trace contextRef="#ctx0" brushRef="#br0" timeOffset="7.98">19366 2350 6729 0,'0'0'3265'0,"0"0"-1233"15,0 0-816 1,0 0-47 0,0 0 95-16,0 0-312 0,0 0-456 0,3 0-248 31,-3 0-144-31,0 0 168 0,0 0 80 0,0 0 40 15,0 0-7-15,0 0-89 0,0 0 152 32,0 0-112-32,0 0-176 15,0 0 48-15,0 0-72 0,0 0-24 16,0 0-56-16,0 0-48 0,0 0 72 16,0 0-72-16,0 0 0 15,0 5-8-15,3 2-8 31,-3 3 8-31,0 4 8 0,0 3 0 16,0 4 0-16,0-2 0 16,0 2 8-16,0 3-16 0,0 0 8 15,0 2 0-15,0 3-8 16,-6 2 8-16,1 0 32 31,-2 0-24-31,1 2-16 0,-2 0 8 16,5 0 0-16,-4 0 32 15,4 1-32-15,0 0-8 0,3-1 16 16,-2 0 40-16,2 1-48 16,0-1-8-1,0 3 0-15,0-6 8 16,0 4 0-16,0-3-8 0,-3 0 8 16,-3-2 0-16,2 1 0 15,-2 2 0-15,1-2-8 0,-1 1 0 16,-1 0 0-16,4-2 0 0,1 0 0 31,-4-1 0-15,3-4 0-16,0-2-96 0,3 1 96 0,-3-3 0 15,3-4 0-15,-4 3 0 16,4-2 0-16,-5-1 0 0,5 1 0 16,-3 0-96-16,0-3-56 31,0 0-16-31,0 0 104 15,3-2 56-15,-4 0-48 0,4 0 56 16,0 0 0-16,0 0-8 16,0-3-96-16,0 6-40 0,-2-1 48 15,2 1-56-15,-6 1 88 32,6 1 56-32,-3 2 0 0,0 0-120 15,0-2-16-15,0 1 144 16,3-1-32-16,-6 0 16 0,6 2 16 15,-3 0 0-15,0 2-8 16,0 1 8-16,0-1 32 16,0-2-32-1,0-2-8-15,0 0 8 0,0-3 56 16,0-3-56-16,0 4 16 16,0-3-16-16,3 0 0 0,-3 2-72 15,0 3 72-15,0-1 0 16,3 1 16-1,0 2-16-15,0-1 0 16,0 0 72-16,0 1-64 0,0 0 0 16,0-3-8-16,0 1 0 15,3-2-56-15,0-3 48 16,-3 2 8 0,0-2 0-16,3-4-48 15,-3 0 48-15,0 0-40 0,0-1 40 16,0-3 16-16,0 2-8 31,0-4 0-31,0 0 8 16,0-2-8-16,0 0 0 0,0 0-8 15,0 0-56-15,0 0-88 16,0 0-344-16,0 0-225 0,0 0-191 16,0 0-696-16,0-10-1553 15,-9 3-2792-15</inkml:trace>
  <inkml:trace contextRef="#ctx0" brushRef="#br0" timeOffset="8.98">24112 12951 9994 0,'0'0'2504'0,"0"0"-1592"16,0 0-167-16,0 0 239 15,42-43-312-15,-25 29-432 0,4-3 8 0,6-4-168 16,3-3 168 0,3-2 272-16,3-4-88 15,3-4-24 1,-4-2-32-16,7-2-72 0,-3-2-63 15,0-6-65-15,0-6 0 16,3-7 104-16,2-6 72 0,14-13-8 16,-11 4 88-16,7 0-264 31,-7 0 16-31,-5 15-48 0,3-8-88 16,-6 0 8-16,1 3 40 15,-5-1 0-15,-2-1 104 0,-3-1-64 16,-6-2 136-16,-6-2 16 31,0-1-96-31,-7-1 152 16,-1 3-56-16,1 3 33 0,-5 8-41 15,1 2-128-15,1 10 64 16,-5 1-144-16,7 1 32 0,-5-1-96 16,4 1-16-16,-3-4 112 15,6-7-104-15,-3-2 8 31,0-7 0-31,0 1 80 0,-3-1-80 0,-3 8 80 16,-3 8-88-16,0 8 112 16,0 7-24-16,-3 6-88 0,-3 0 0 15,-3 1 0 1,0 1-64-16,0-5-80 16,3 0 0-16,-6-2-32 15,-2-3 96-15,-2-2 8 0,-2-1 72 31,-6 2 8-31,1-2-8 16,2-2 48-16,-6 4-48 0,0 4-72 16,3 2 72-16,-3 2 176 15,3 0-112-15,-3 5-64 0,0 3 72 16,4 3-64-16,-4 1 8 16,3 2 32-16,-7 1-48 15,2-1-8-15,-4 2-56 0,-8-2 56 31,-4 1 0-31,-7-3 0 16,5-3 8-16,-10 4 0 0,3-1 0 16,0 1 8-16,1 2-16 15,2 4-40-15,3-2 40 0,6 3 16 16,3 1-56-16,6 1 48 16,7 3-8-16,2-4 8 15,-3 6 0 1,3 0-56-16,-3 0 48 0,0 2-40 15,-3 0 48-15,-3-3 8 16,-5 3-8-16,-4 0 8 0,-3-5 0 16,-6 3 0-1,3-1 0-15,0-1 64 16,6 2-64 0,10-3-8-16,8 5 0 0,9-3 8 15,6 1-8-15,6 2 0 0,0 0 0 16,3 0 0-16,0 0-8 0,0 0-64 31,0 0-112-31,0 0-40 16,0 0 8-16,0 0-89 15,0 0-111-15,0 0-360 0,0 0-488 16,0 0-384-16,0 0-225 0,0 0-303 16,0 5-1873-16,0-4-48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20944 990 7537 0,'0'0'2897'16,"0"0"-601"-16,0 0-1352 0,0 0-592 15,0 0 409-15,0 0-57 32,12-2-432-32,0-1-184 15,3-1-16-15,3 2 120 0,3-3-24 16,3 0 96-16,3 1-56 0,-4-4-128 15,4 5 40-15,1-3-104 16,-2 1 48-16,1 0-16 31,-3-3-48-31,-3 4-16 0,0-1-336 16,-6 3-512-16,-3-1-744 16,-12 3-225-16,0 0-831 15,-12 0-3274-15</inkml:trace>
  <inkml:trace contextRef="#ctx0" brushRef="#br0" timeOffset="1">21016 1014 7401 0,'0'0'3129'16,"0"0"-2129"-16,0 0-680 0,0 0 32 0,0 0 216 15,-72 95-192 1,54-66-144-16,6 2-176 16,0-3 152-16,3 3-88 0,4-7-72 0,5-2-40 31,0-3 0-31,0 0 0 16,0-5-16-16,5 3-24 0,8-8 32 15,4 5 64-15,4-4 16 16,3-3-16-16,0-2 41 0,3-2-25 15,3-1 16-15,-4-2-32 32,1 0-56-32,1 0-8 0,-4-2-56 15,-7-3-313-15,4-2-383 16,0-2-344-16,-3-9-440 16,0 9-857-16,-9-5-3800 0</inkml:trace>
  <inkml:trace contextRef="#ctx0" brushRef="#br0" timeOffset="2">20917 1176 9089 0,'0'0'2281'0,"0"0"-1537"16,0 0 48-16,0 0 16 0,0 0-391 16,0 0-289-16,0 0-8 15,72-5-40-15,-33 3-72 16,3 2-8-16,3 0-312 0,11-7-1209 31,-11 3-775-31,-3-4-2705 0</inkml:trace>
  <inkml:trace contextRef="#ctx0" brushRef="#br0" timeOffset="3">21568 886 6425 0,'0'0'1712'0,"0"0"-984"16,0 0 313-1,0 0 87 1,0 0-352-16,0 0-8 0,-17 47-32 16,13-26-192-16,-4 6-71 15,2 4-33-15,-1 2-56 16,-4 5-40-16,2 0-40 0,0 3-32 15,-3 4-80 1,0 0-184 0,0 3 112-16,3-3-120 0,1 1 0 0,-2-6-96 15,7-4-48-15,0-6-520 16,3-6-256-16,0-7-393 16,0-8-271-16,0-6-648 0,3-3-1649 15</inkml:trace>
  <inkml:trace contextRef="#ctx0" brushRef="#br0" timeOffset="4">21530 895 7801 0,'0'0'4145'0,"0"0"-3153"0,0 0-48 0,0 0 465 32,0 0-457-32,0 0-512 15,0 0-264-15,41-26-104 0,-13 21-24 16,-1 0-40-16,2 0 0 16,1 5 0-16,-2-2-8 0,-2 2-680 15,1 0-560-15,0 0-569 31,-9 0-527-31,-6 0-865 0</inkml:trace>
  <inkml:trace contextRef="#ctx0" brushRef="#br0" timeOffset="5">21547 1131 10898 0,'0'0'2440'15,"0"0"-1872"-15,0 0-375 0,0 0-9 0,0 0 120 16,0 0-152 0,105-38-80-1,-69 28-72-15,6 3 0 16,-6 1-80-16,3-4-697 0,9-9-751 16,-9 4-800-16,-7 1-3146 15</inkml:trace>
  <inkml:trace contextRef="#ctx0" brushRef="#br0" timeOffset="6">22130 859 9402 0,'0'0'2056'31,"0"0"-800"-31,0 0 225 16,0 0-241-16,0 0-744 0,0 0-392 15,0 0-96-15,0 0 0 16,-38 69 112-16,17-26-48 0,-3 5 16 16,-6 7-80-16,0 0 48 31,0-1-48-31,0 1-8 16,6-5-480-16,0-7-152 0,9-4-1505 15,1-9 1625-15,4-9-280 16,10-13-904-16,0-6-297 0,0-2-423 0</inkml:trace>
  <inkml:trace contextRef="#ctx0" brushRef="#br0" timeOffset="7">22008 1179 9450 0,'0'0'5073'0,"0"0"-4169"16,0 0-536-16,0 0 256 0,0 0-304 31,0 0-320-31,0 0-48 16,0 0 40-16,0 0 8 15,66-3-400-15,-45 8-440 0,3 0-617 16,-6 0-543-16,-10-5-3001 0</inkml:trace>
  <inkml:trace contextRef="#ctx0" brushRef="#br0" timeOffset="8">22124 831 9938 0,'0'0'1776'0,"0"0"-1368"0,0 0-120 16,0 0 64-16,0 0-160 15,16 23-16-15,-8-1-128 0,5 7 24 32,-5-1 16-32,1 6-88 15,-2-1-8-15,-5 3 8 0,1-1 0 16,-3 1 48-16,0 2 0 15,-3 0-48-15,-3 0 8 16,0 0 8-16,0-4 48 0,6-1-64 31,-3-7 0-31,3-4-8 16,0-3-48-16,0-5-8 0,0-4-176 16,0-3-368-16,0-5-56 15,0 3-312-15,0-5-376 0,-5 0-737 16,-5 0-2912-16</inkml:trace>
  <inkml:trace contextRef="#ctx0" brushRef="#br0" timeOffset="9">21255 1859 3928 0,'0'0'7314'15,"0"0"-5698"-15,0 0-504 16,0 0 9-16,0 0-49 16,0 0-232-16,0 0-376 15,-12-39-184-15,6 33 96 0,-3-1-200 16,-9 3-176-16,-3-2 160 16,-9 4-160-16,-3 0-8 15,-2 2-48 1,-4 0 48-16,6 4 8 15,3 11 0-15,6-3 0 0,3 4-72 16,7 3 64-16,4 0-48 16,1 1 56-16,7 1-8 15,2 3-136-15,0-1 72 0,0 4 72 32,8-1 48-32,5 0-48 15,1-2 0-15,1 0 8 0,0-5-8 16,0-2-64-16,3-3 8 15,-3-2-144-15,6-5-16 16,-3-5-168-16,6-2-208 0,17 0-528 31,-8-11-897-31,-3-4-1863 0</inkml:trace>
  <inkml:trace contextRef="#ctx0" brushRef="#br0" timeOffset="10">21383 1781 2720 0,'0'0'8026'0,"0"0"-6314"16,0 0-1304-16,24-2-200 0,-3-5 272 0,6-3 193 31,6 2-193-31,0 4-200 16,3-3-112-1,-1 2-72-15,-1 0 32 0,-5 3-128 0,-5-3-104 16,-6 3-480-16,-9-1-481 16,-2-1-263-16,-7 1-624 0,0-2-1169 0</inkml:trace>
  <inkml:trace contextRef="#ctx0" brushRef="#br0" timeOffset="11">21587 1750 5049 0,'0'0'2056'16,"0"0"-1072"-16,0 0-16 0,0 0 193 15,0 0-113-15,0 0-320 16,-9 100-88-16,2-69-256 0,2 7-72 31,-7 3 40-31,-3 2-48 16,0 2-151-16,0 0-49 15,0-4-40-15,3-6-64 0,3-4-8 0,3-7-192 16,3-7-281-16,3-5-223 16,0-10-680-16,0-2-929 15,0 0-2872 1</inkml:trace>
  <inkml:trace contextRef="#ctx0" brushRef="#br0" timeOffset="12">21602 1929 7393 0,'0'0'5001'0,"0"0"-4129"16,0 0-584-16,0 0 8 15,0 0-87-15,0 0-137 0,92-41-16 32,-53 31-56-32,0 3-425 15,8 0-903-15,-5-2-600 16,-11 4-1025-16</inkml:trace>
  <inkml:trace contextRef="#ctx0" brushRef="#br0" timeOffset="13">22127 1688 8089 0,'0'0'2369'15,"0"0"-1433"-15,0 0 184 0,0 0 64 16,0 0-559-16,0 0-617 15,0 0 328-15,-32 70-24 0,11-33-40 16,-3 4 24 0,0 1-48-16,-3 6-88 15,3 0-40-15,-3-3-8 16,0 3-112-16,6-5-2449 16,0-8 2121-16,6-6 72 0,9-12-880 15,1-6-680-15,5-11-865 0</inkml:trace>
  <inkml:trace contextRef="#ctx0" brushRef="#br0" timeOffset="14">22071 2012 5633 0,'0'0'6329'0,"0"0"-4641"31,0 0-1191-31,0 0-257 16,0 0 216-16,0 0-336 0,0 0-48 15,0 0-40-15,42 2-32 16,-25-2-136-16,1 0-408 0,3 0-369 16,-5 0-1007-16,-8-2-2761 0</inkml:trace>
  <inkml:trace contextRef="#ctx0" brushRef="#br0" timeOffset="15">22098 1653 4336 0,'0'0'5266'0,"0"0"-4298"0,0 0-736 16,0 0 80-16,0 0 184 15,0 0-296-15,0 0-120 16,0 0 40 0,32 38 72-16,-22-17 144 15,-5 5-120-15,-2-2 16 0,3 5-72 16,-3 0 8-16,1-2 72 15,-1 2 40-15,-3 0-23 16,0-1-105-16,0 1-104 16,0-1 8-16,0 1-8 15,0 0-48-15,0-3 0 16,0 0 16 0,0 0-16-16,0-7-40 0,2 3-40 0,-2-6-201 15,0 1-79-15,0-8 80 0,0 1 32 31,0-5-96-31,0-3-240 16,0 1-416-16,0-3-264 16,0 0-89-16,0 0-1967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17950 1585 6177 0,'0'0'2912'0,"0"0"-1543"0,0 0-505 32,0 0 432-32,0 0 193 15,0 0-433-15,0 0-496 0,0 0-208 16,0 0-96-16,0 0-160 15,9-2-96-15,3-5 8 16,12-2 40 0,3-3-48-16,12-2 0 0,8-3-64 15,1-2 56-15,6-3 0 16,3 1-232-16,-4-3 112 0,-1 0 8 16,-5 3 112-16,-8 4-48 15,-9 1 56 1,-9 3 8-1,-7 2-8-15,-4 6 16 0,-7 0-8 16,2 0 56-16,-2 3-64 16,0 0 8-16,1-3-8 0,-1 5 0 0,0-3-96 15,0 3-384-15,-1 0-448 32,-2 0-417-32,0 0-895 0,0 0-2849 15</inkml:trace>
  <inkml:trace contextRef="#ctx0" brushRef="#br0" timeOffset="1">18380 1166 8481 0,'0'0'2337'0,"0"0"-1745"0,0 0-328 15,0 0 40-15,0 0-80 16,18 10-8-16,0-7 8 0,3 4 24 16,6-2-120-1,3-1 0 1,-4-2-24-16,1 3-48 0,-2-2 0 0,-5-1-48 15,-2 3 0-15,-6-3 0 32,0 0-8-17,-3 2 0-15,-3 0 32 0,-3 0-32 0,0-2 0 16,-3 4-8-16,3-1 0 16,0-1 8-16,-3 3-8 0,0 0 0 15,0 3-48-15,0 4 8 16,0 5 48-16,-3 5 208 0,-9 2-40 15,-3 5-8-15,0 0 8 32,1 3-63-32,-2-6-49 0,5-4-48 15,1-3 0-15,5-4-8 16,2-5-8-16,3-5-96 16,0 3-105-16,0-8-375 0,0 0-176 15,0-2 72-15,18-2-400 31,-7-10-745-31,5-2-4448 0</inkml:trace>
  <inkml:trace contextRef="#ctx0" brushRef="#br0" timeOffset="2">19160 969 3648 0,'0'0'6994'0,"0"0"-5538"16,0 0-984-16,0 0-120 15,0 0 256-15,0 0-224 0,0 0-304 31,9-7-80-31,-3 7 0 16,3 7 0-16,3 5 0 16,-3 0 0-16,0-1 8 0,-3 4-8 0,-3-1 0 15,-3 0-176 1,0 5-280 0,-12 1-160-16,-12 1 448 0,-3 1-8 15,-3-6 144-15,0 1 32 16,6-5 8-16,3-5 168 0,7 0-40 15,7-4 136-15,2-1-8 0,5-2-64 32,0 2-200-32,0 0-136 15,12 1 88-15,5 2 48 0,10 0 8 16,6-1 112-16,-3 2-64 16,0-2-40-16,-9 0-8 15,-3 1 48-15,-6 0-48 0,-6 0-8 31,-1 2 0-31,-5-2 0 0,0 7-40 16,0-3 40-16,-5 8 56 16,-7-1 64-16,-3 4 16 15,-6 1 8-15,6-1-144 0,-3-4-96 32,6 0-368-32,0-6-432 15,12-5-480-15,0-3-705 0,0-2-1895 0</inkml:trace>
  <inkml:trace contextRef="#ctx0" brushRef="#br0" timeOffset="3">19546 1117 9826 0,'0'0'2336'0,"0"0"-1592"16,0 0-112-16,0 0-15 15,0 0-161-15,0 0-328 0,0 9-120 16,0 3-8-16,0 0-88 16,0 0 88-16,5 0 8 0,5-3 16 15,-4 1-24-15,5-3-152 31,-4 0-72-31,4-4 0 0,-1-1-89 16,-2 0 89-16,1-2-32 16,3 0 96-16,-3 0 144 15,6-12-40-15,-3-2 56 0,0-5 8 32,0 2 0-32,-6-2 152 15,0-2 16-15,-6 6 184 0,0 1 465 16,0 5-105-16,-12 1-80 15,-3 2-104-15,-6 1-16 0,-6 2-208 16,1 3-168-16,-5 0-144 31,-1 0 0-31,2 3-128 16,3 8-664-16,-6 11-416 0,12-1-721 0,0-1-2136 16</inkml:trace>
  <inkml:trace contextRef="#ctx0" brushRef="#br0" timeOffset="4">15864 1869 3576 0,'0'0'1473'16,"0"0"751"-16,0 0-536 16,0 2-767-16,0-2-401 0,0 3 184 15,0-3-64-15,0 0-312 16,0 0-96-1,0 0-128-15,0 0-8 16,0 0-32-16,0 0 8 0,0 2 8 16,3-2-16-16,6 2 0 15,0 5 88-15,3-4 96 0,3 2-96 16,0 0-24-16,-3-1-24 31,3 2-56-31,-4-2-48 0,2 3 8 16,-5 0 8-16,2 0 40 15,-4 3-56-15,-6 0-56 0,0 3-168 16,-3 5-136-16,-15 5 176 31,-6-2-216-31,-9 3 168 16,0-4 232-16,-3-1 8 0,6-5 0 16,4-5 120-16,5-2 72 15,12-2 224-15,-1-2 0 0,10-3-160 16,0 0-264-16,0 0 0 15,3 0-80-15,13 0 64 32,10 0 8-32,8-8 8 0,1 1 0 0,4 0 8 15,-7 3 0-15,-4 1 0 16,-7 3-8-16,-7 0-8 0,-8 0-40 16,-2 0-56-1,-4 10-24 1,0 1-32-16,-7 6 160 15,-7 0 128-15,-4 2 80 0,-6-2 72 0,6-3-71 16,-3-2-113-16,6-5 8 16,9 0-104-16,0-2-289 0,6-5-663 31,0 2-1176-31,3-2-1097 16</inkml:trace>
  <inkml:trace contextRef="#ctx0" brushRef="#br0" timeOffset="5">16258 1988 9722 0,'0'0'2896'15,"0"0"-1952"-15,0 0-247 31,0 0-49-31,0 0-216 16,0 0-376-16,0 0-56 0,0 31-8 0,0-9-64 16,4-1-32-1,5 3-128 1,9-7 64-16,-4 0 16 0,1-8-8 16,3 0-72-16,-3-4-121 15,-3-5 1-15,3 0 48 16,-3-9 168-16,-3-11 136 0,0-1 48 0,-3-8 160 15,-6 1-88-15,0-1 160 16,0 6 201-16,-15 1 31 0,-6 7-128 31,-6 6-168-31,-3 4-16 16,-2 5 0-16,-4 0-168 16,6 0-32-1,9 10-648-15,0 9-929 16,6-1-735-16,12-5-3193 0</inkml:trace>
  <inkml:trace contextRef="#ctx0" brushRef="#br0" timeOffset="6">15939 1795 6529 0,'0'0'1928'0,"0"0"-655"16,0 0-481-16,0 0-632 31,0 0-160-31,3-4-1056 0,-3 4-1057 15,0 0-4040-15</inkml:trace>
  <inkml:trace contextRef="#ctx0" brushRef="#br0" timeOffset="7">15939 1795 7097 0</inkml:trace>
  <inkml:trace contextRef="#ctx0" brushRef="#br0" timeOffset="8">15939 1795 7097 0,'26'-45'3985'0,"-26"45"-2753"0,0-2-112 0,0-1 481 0,0 3-225 15,0 0-528-15,0 0-360 16,0 0-296-16,0 0-64 0,0 0-128 0,0 0 64 31,0 0-56-31,0 0 48 16,0 0-48-16,0 0 40 0,0 0-32 15,0 0-8-15,0 0 72 16,0 0-72-16,0 0 0 16,0 0 0-16,0 0-8 0,0 0 0 31,0 0-40-31,0 0-224 0,0 0-192 15,0 0-216-15,0 0-48 16,0 0-48-16,0 0-721 16,0 3-567-16,0 8 160 0,0 2-697 15</inkml:trace>
  <inkml:trace contextRef="#ctx0" brushRef="#br0" timeOffset="9">16020 1933 4689 0,'0'0'3176'0,"0"0"-1575"32,0 0-825-32,0 0 536 15,0-4 104-15,0 4-247 16,0-3-369-16,0 3-184 0,0 0-72 15,0 0-24-15,0 0-128 16,0 0-72-16,0 0-64 0,0 0-88 16,0 0-40-16,0 0-120 31,3-2-8-31,8 0 0 0,2-6-8 16,13-1 8-16,1-3-8 0,0-5-232 15,3 3-56-15,-6-1-136 16,-6 4-440-16,-6 4-184 15,-3 2-161 1,-6 5 185-16,-3 0-456 0,0 0-1537 16</inkml:trace>
  <inkml:trace contextRef="#ctx0" brushRef="#br0" timeOffset="10">16746 1769 9418 0,'0'0'2992'15,"0"0"-2160"-15,0 0-776 0,0 0 40 0,0 0 240 16,0 0 17 0,0 0 63-1,0 0-168-15,23 102-104 16,-20-75-144-16,7-1 0 0,-7-5-128 16,0-4-384-16,2-5-649 15,-5-2-463-15,0-10-649 0,0 0-607 16,0 0-3432-16</inkml:trace>
  <inkml:trace contextRef="#ctx0" brushRef="#br0" timeOffset="11">16796 1748 4336 0,'0'0'2537'16,"0"0"-1105"-16,0 0-327 16,0 0 63-16,0 0-184 31,0 0-456-31,63-78-264 0,-48 72-96 15,0 4-112-15,0 2-56 16,-3 0 0-16,-3 2 56 16,0 13 72-1,-3 6-128-15,-6 3 0 0,0 6-120 16,0 2 16-16,-12-4 104 16,-3 3-184-16,-6-7-176 0,0-5 168 15,1-2-224 1,-1-10 72-1,2-2-120-15,4-5 344 0,1 0 120 16,4-3 0-16,7-9 248 0,3-2 0 16,0 0 0-16,0-1-64 15,13 3-24-15,4 3-112 0,8 0-32 16,-5 4-16-16,4 1 32 16,-9 0-32-16,0 4-56 15,-12 0-64 1,-3 13-560-16,0 5-112 15,-21 6-97-15,-11 3-1031 0,-7 1-520 16,-3-1 1343-16,-6-4 1097 16,3-2 784-16,3-4 225 15,3-3 711-15,9-1 0 0,12-9-191 32,10-1-625-32,8-3-776 15,0 0-128-15,21 0 0 0,11 0 168 16,13 0 16-16,6-10-104 15,6 0 16-15,-4 1-96 16,-8 2-80-16,-9 2-64 0,-9 1 16 16,-9 4 56-1,-12 0 56-15,-3 0-240 16,-3 0-104-16,0 11 304 0,-9 6 56 16,-9 4 48-16,0-1 160 15,3 1-152-15,3-4 128 16,4-6 16-16,1 2-200 15,7-4 0-15,0-5-168 16,0-1 48-16,12 0 120 16,0-3 88-16,3 0-40 0,0 0 48 15,-3-3-96-15,-3-2 0 16,-3 0-152-16,-3 3-240 16,-3-2 32-16,0 4-592 0,0 0 319 31,-3 0-7-31,-6 0-64 0,0 2 576 15,-3 7 128-15,0 3 0 16,-3 0 104-16,-5 2-48 16,-1 3-56-16,-3-5-184 0,-4 2-368 31,4-4 552-31,0-1 424 16,7-1-40-16,5-6 0 0,3 0 200 15,6-2-40-15,3 3-335 16,0-3-201-16,0 0 160 15,0 0 72-15,3 0-32 0,12 0 80 32,3 0-16-32,11-5 16 0,5 0 16 15,8 2-48-15,-1 3 40 0,4 0 0 16,0 0-40-16,9 0-72 16,-1 6 24-16,1 1-8 15,3 0 128-15,0 0-96 16,-4-2-152-1,-5 0-8-15,-3-3-64 0,-3 0 0 16,-6-2-8-16,-4 0 0 0,-4 0 0 16,-8 0-144-16,1-2-96 15,-11-8 24-15,1-2-64 16,-11-11-400 0,3-1-904-16,-3-5-1433 0</inkml:trace>
  <inkml:trace contextRef="#ctx0" brushRef="#br0" timeOffset="12">17164 1609 8481 0,'0'0'2825'31,"0"0"-1545"-31,0 0-912 16,0 0-144-1,0 0-144-15,0 0-80 0,15-11-64 16,9 8 64-16,6 3 0 16,-3 0-128-16,2 0-256 15,-11 0-96-15,-5 3-144 0,-10 7 40 16,-3 6 144-16,0 3 152 0,-16 4 184 15,-5 4 96 1,-5 1 8-16,2 1 72 16,-3 0-64-16,6-3-8 15,3-5 80-15,6-4 168 16,6-7-192-16,3-4 48 0,3-3-104 16,0-3-88-16,0 0-72 15,3 0-72-15,9 0 128 0,3 0 32 16,6-7 72-16,6-1 0 15,0 1-80-15,2 3 56 0,-2-3-48 32,0 2-272-32,-3 5 119 15,-3 0 89-15,-9 0 120 16,0 0 16-16,-9 0 0 0,-3 5 112 16,0 4 249-16,0 8 231 15,0 4-200-15,-3 1-168 0,-9 2-216 31,0-1 368-31,-5 2-240 16,-2-5 16-16,1 2-152 16,-3-8-24-16,-5 3-600 0,2-5-800 0,3-8-1345 15</inkml:trace>
  <inkml:trace contextRef="#ctx0" brushRef="#br0" timeOffset="13">17302 1938 7585 0,'0'0'3265'0,"0"0"-2065"16,0 0-608-16,0 0 64 0,0 0-72 31,-105 90-327-31,72-56-257 16,-3 1-96-16,-6 8-921 0,10-7-439 15,2-10-2969-15</inkml:trace>
  <inkml:trace contextRef="#ctx0" brushRef="#br0" timeOffset="14">17209 2041 9538 0,'0'0'4248'0,"0"0"-3263"15,0 0-425-15,0 0-248 31,0 0-144-31,0 0 8 16,0 0 0-16,72 66-72 0,-43-44-104 0,2-1-288 16,-5-2-352-16,10 0-656 15,-12-7-697-15,-6-3-2064 0</inkml:trace>
  <inkml:trace contextRef="#ctx0" brushRef="#br0" timeOffset="15">17834 1997 7697 0,'0'0'2569'0,"0"0"-1689"32,0 0-592-32,0 0 136 31,0 0 304-31,0 0 128 0,0 0-239 0,83-4-209 16,-47-3-152-16,3 1 0 15,-1 0 72-15,4 2-64 0,3-4-88 16,-3 3-128-16,-3 1 56 0,0-2-104 15,-1 4 80-15,-1 0-72 16,-1 0-8-16,-4-1 8 0,1 3 24 16,-6 0-32-1,0-2 0-15,-6-1 16 0,-3 3-16 0,-4 0 0 32,-1 0-8-32,-5 0-216 15,-5 0-56-15,-3 0-176 0,0 0-392 16,0-2-537-16,0 0-1127 15,0-3-2865-15</inkml:trace>
  <inkml:trace contextRef="#ctx0" brushRef="#br0" timeOffset="16">18348 1748 9690 0,'0'0'2992'0,"0"0"-1968"0,0 0-704 16,0 0-31-16,0 0 287 16,-4 0-440-16,8 6-128 15,7 2-16 1,10 2 8-16,3-1-16 16,3 3 16-16,3 0 8 15,0-3 72-15,-1 1-64 0,-2 0 88 31,1-1-104-31,-7-2-240 16,-1-2-272-16,1 2-25 0,-6 0 113 16,0-5 56-16,-3 3 88 15,-3-3 48-15,-6 1 184 0,0-1 40 16,-3 0 8-16,0-2-8 16,0 3-8-16,0 2 16 15,-3 0 208-15,-6 5 8 0,-3-1 112 16,-3 3-80-16,3 0 16 31,-3 0-48-31,0 5-111 0,1-1 31 0,-4 3-88 16,2 0 96-16,-2-2-8 15,4 0 40 1,1-1-80-16,-1-2-24 0,5-2 8 16,0-2-72-1,3-4 0-15,0-1 40 16,0 0-48-16,6-2 0 0,-3-2-112 15,3 3-48-15,0-4-120 0,0 0-80 16,0 0-33-16,0 0-39 16,0 0-88-16,0 0-200 15,0 0-504 1,0 0-1089-16</inkml:trace>
  <inkml:trace contextRef="#ctx0" brushRef="#br0" timeOffset="17">19097 1693 8649 0,'0'0'2665'0,"0"0"-1617"16,0 0-64-16,0 0 433 15,0 0-209-15,0 0-672 0,0-2-384 16,3 2-152-16,3 0-80 16,4 0 40-16,4 2 40 0,1 5 0 31,3 2 8-31,-6 3-8 16,0 0-8-16,-3 0-56 15,-6 1 16-15,-3 3-312 0,0 1 8 16,-3-1-88-16,-12 6 392 15,-8-4 48-15,2-1 48 0,-3-3 16 32,0-1 8-32,3-4-64 0,6-4 88 15,6-1-40-15,2-1 16 16,7-3-24-16,0 0-48 0,0 0-80 16,0 0-80-16,7 5 88 15,7-3 72-15,10 5 8 0,3 0 0 16,3 1 48-1,-3 1-48 1,-3-2 56-16,-6 2-64 0,-6-1 0 16,-6 2 0-16,-3-4 0 0,-3 4-48 15,0-1 48-15,0 3 40 16,-3 0-32 0,-9 3 56-16,-3-4-8 15,0 2 16-15,3-4-64 16,-2 1-8-16,1-4-56 0,7 0-624 15,1-6-585-15,1 0-599 16,4 0-1257-16</inkml:trace>
  <inkml:trace contextRef="#ctx0" brushRef="#br0" timeOffset="18">19480 1795 10634 0,'0'0'2848'0,"0"0"-1959"0,0 0-489 16,0 0-120-16,0 0-40 0,0 0-128 16,63-19-32-16,-42 17-64 15,0 0-16 1,-3-3 0-16,-4 2-712 16,-1 1-521-16,-8-6-359 15,-5 4-1369-15,0-3-4128 0</inkml:trace>
  <inkml:trace contextRef="#ctx0" brushRef="#br0" timeOffset="19">19468 1614 8249 0,'0'0'2889'0,"0"0"-1929"31,0 0-344-31,0 0 192 16,0 0 57-16,0 0-553 0,0 0-248 16,0 0 72-16,0 0-8 0,-57 95-80 15,42-61 32 1,4-3-64-16,1-2 32 0,4-3-48 16,3-5 8-1,1 0 40-15,2-1-48 16,0-3 0-16,0-3-128 15,5 2 0-15,13-4 24 0,6 0 88 0,3 0 8 16,0 0-8 0,3-5-72-16,0 0 40 0,-4-2 48 15,-2-1 8 1,-6 1 48-16,-2-2-48 16,-8 1-8-16,-2 1-8 15,-6 5-8-15,0-3-32 0,0 5-8 16,0 2 56-16,0 0 136 31,-6 0-16-31,-5 3 88 0,1-1-72 16,-1-1 16-16,-2-1 0 15,2-4 88-15,-1 2 48 0,3-5-48 16,-1 0-64-16,2-2 48 16,5-5 0-16,-3 0 0 31,6 2-8-31,0-2-64 0,-4 0-72 15,4 0-80-15,-2 0-120 16,-10 0-616-16,6 0-2185 0,-6 0-9249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18990 2355 5817 0,'0'0'1976'16,"0"0"-1120"-16,0 0 281 31,0 0 63-31,0 0-128 0,0 0-176 15,0 0 0-15,0 0-39 16,0 0-241-16,0 0-272 16,6 0-72-16,6 0-8 0,3 0 32 0,6 0-96 15,6 0-40 1,5 0-48 0,4 0-64-16,9 0 8 0,0 0-56 15,0 0 40-15,3 0-32 16,-1 0-16-16,1 0-32 15,0-5-192-15,0 0-248 0,-3 1-304 0,-4-4-144 32,1 1-9-32,0-5-319 15,-6 3-976-15,-12 2-257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7159 2453 3424 0,'0'0'8266'0,"0"0"-5873"0,0 0-1785 15,0 0-376-15,0 0 192 16,0 0 80-16,0 0-304 31,0 0-152-31,0 0 88 0,66-3-40 16,-39-4-16-16,3 0-80 15,3-3 80-15,0 4-24 0,-7-4-56 16,8 3-656-16,-5-1-1176 16,-5-1-713-16,-8 4-3312 0</inkml:trace>
  <inkml:trace contextRef="#ctx0" brushRef="#br0" timeOffset="1">7180 2672 7393 0,'0'0'2657'16,"0"0"-1793"-16,0 0-464 0,0 0 184 15,0 0-120-15,7 0-456 16,7-5 48-16,7-5 136 0,3 1-56 15,0-3-32-15,0 0-104 16,-6 5-32-16,-3 2-656 0,-7 2 72 16,-1 3 96-16,-4 0 104 31,0 0-224-31,-3 0 288 16,0 10 296-16,0 7 56 15,0 2 224-15,-3 2 40 0,-3 6 24 16,2-1 40-16,2 0-88 0,2-2-88 15,0-5 48-15,0-5-8 32,0-2-48-32,0-7-144 0,2-3 0 15,5-2-112-15,-1 0-32 0,5-7 144 16,4-15 296-16,12-11-32 16,0-7-136-16,3-6-128 0,3-3-152 15,0 1-240 1,-3 5 312-1,-4 10 80-15,-5 9 128 0,-5 7-40 16,-5 7 160-16,-7 6 8 0,2 4-104 16,-1 0-152-1,4 0 80-15,3 4-16 0,1 8 0 0,4 5 0 32,1 7-8-32,0 2-56 15,0 6-8-15,-3 1 8 0,0 0 0 16,-6 0-16-16,-3-5-16 15,-6-3 32-15,0-7 0 0,0-5 72 16,0-7-64-16,-3-3 200 16,-9-3 16-16,-6 0-224 31,-3-7-136-31,0-10-472 0,-3-4-640 16,0-24-416-16,6 4-233 15,7 3-968-15</inkml:trace>
  <inkml:trace contextRef="#ctx0" brushRef="#br0" timeOffset="2">7659 2364 4889 0,'0'0'2680'0,"0"0"-839"0,0 0-601 16,0 0-560-16,0 0-408 15,0 0-264 1,0 0 192-1,0 0 64-15,-27 103-192 0,15-56 16 0,3 6-80 16,-1-1-16-16,5 1 0 16,-1-3-712-16,6-5-408 15,0 0-161-15,0-10-511 16,0-10-168-16</inkml:trace>
  <inkml:trace contextRef="#ctx0" brushRef="#br0" timeOffset="3">7928 2471 5921 0,'0'0'6321'0,"0"0"-4432"0,0 0-1385 16,0 0-376-16,0 0 16 15,0 0-80-15,89-76-64 16,-59 60 48-16,-6-3-128 16,0 4-320-16,-6 3-321 15,-6 3-7 1,-9 4 88-16,0 0-136 0,-3 0-440 0,0 5-297 15,0-2-471-15,-3 2 824 16,-9 0 528-16,6 0 632 16,-3 0 480-16,3 0 640 0,3 0-296 31,3 0-256-31,-3 2 8 16,0 6-80-16,0 6 121 0,3 5-153 15,-3 10 8-15,3 2-8 16,0 7-104-16,0 5-112 0,0 2-8 15,0 3-96-15,6-6-64 32,0-1-72-32,3-5 40 0,-3-10-48 15,0-2 8-15,-3-10-8 16,-3-2-256-16,0-7-24 16,0-3-96-16,0-2 120 0,0 0 176 15,0 0-176-15,-6-2-168 31,-7-6-144-31,5-1 528 0,-5 4 40 16,2-2 256-16,-1 2 208 16,0 0-72-16,3 3-40 0,-3-3 160 15,6 3 184-15,-3 0 40 0,6-2-304 16,0 3-432 0,3-4 80-1,0 1-160-15,0-6 80 0,6 0-536 16,9-4 208-16,9-5-8 15,0 0-216-15,3-5 0 16,3 3-64-16,-6-3 0 16,0 2 56-1,-7 1 119-15,-5 2 169 0,-3 4 272 16,-2 5 320-16,-7 6 585 0,2 2 23 16,-2 2-184-16,0 0-128 15,0 0-616-15,0 6-80 16,0 12 56-1,0 5 24-15,0 6 288 16,0 2-16-16,0 0-264 16,3-3 72-16,-3-4 0 0,3-7-72 15,0-5-8-15,0-5-272 16,4-7-304-16,-2 0 240 0,4-9 200 31,9-18 136-31,3-8-104 16,3-11-232-16,0-2-48 0,-1 6 376 15,-2 6 8-15,-5 7 280 16,-5 13 160-16,-8 6 280 16,-3 10 376-16,0 0 129 0,0 0-425 15,0 0-800 1,0 15-144 0,0 9 144-16,0 4 432 0,0 5-160 0,0 3-128 15,7-2-136-15,-2-6 32 16,4-4-40-16,3-3 0 0,0-4-56 15,0-3 56-15,4-5 8 16,-2-3-8 0,4-4 0-16,3-2-400 15,18-17-480-15,-4-7-889 0,-7-2-1135 16</inkml:trace>
  <inkml:trace contextRef="#ctx0" brushRef="#br0" timeOffset="4">7488 3700 5169 0,'0'0'4849'16,"0"0"-3257"-16,0 0-928 0,0 0 296 15,0 0 257-15,0 0-385 0,0 0-352 32,0 0-240-32,0 0-16 15,0 0-112-15,0 0 24 16,0 0-136-16,0 0-40 0,0 0-32 16,0 0-168-16,0 8 232 15,0 10 8-15,0 4 72 0,-6 6-56 31,-6 9 64-31,0 0-16 16,0 6 16-16,-6 0-32 16,4 5-40-16,4-3-8 0,-1 5 64 0,-2-2-16 15,5 1-32 1,-1-3 16-16,-3-4-24 0,0 2 0 16,3-6 0-1,0-3 0-15,-3-3 8 16,3-7-8-1,3-3 80 1,-3-6-88-16,6-3 144 0,0-4-88 16,-3 1 40-16,3-3-88 0,0 0 0 15,0-3 64-15,0 4-72 0,0-4 16 16,3-2-16-16,0 1 8 16,0 0 0-16,0-1-16 15,0-2 56-15,0 0-48 0,0 0 0 31,0 0 0-31,0 0-56 0,0 0 56 16,0 0 0-16,0 0-72 16,0 0 24-16,0 0-48 15,0 0-56-15,0 0-248 0,0 0-88 16,0 0-408-16,-3 0-257 31,3 0-599-31,-6 0-2609 0</inkml:trace>
  <inkml:trace contextRef="#ctx0" brushRef="#br0" timeOffset="5">7198 4286 9281 0,'0'0'2265'0,"0"0"-1545"16,0 0-312-16,0 0 336 0,0 0-144 15,0 0-311-15,3-2-185 32,-3 2-96-32,0 0-8 0,0 0-64 15,3 0 56-15,-3 0 8 16,0 0 24-16,4 0 72 15,-2 4 176-15,1 1-64 0,3 4-24 16,-3-1-112-16,-3 1 32 16,3 3-96-1,0 3 0-15,0 1 72 16,0 2-72-16,0-2 32 0,-3 3-32 16,0-3 112-16,0 1-112 15,0 0 48-15,0-6 8 0,0 4-8 16,0-3 48-16,0 0-40 15,0-5-8 1,0 2-48-16,0-2 56 16,0 3-64-16,0-8 0 0,0 3-8 15,0-3 8-15,0 1 0 16,0-3 0-16,0 3 8 0,0-1-8 16,0-2 48-16,0 2-48 31,0 0 40-31,0 1-32 15,0-3-8-15,0 2 0 0,0-2 8 16,0 0-16-16,0 0 16 0,3 0-8 16,-3 0 0-16,0 0 0 15,0 0-8-15,3 0-40 32,-3 0 8-32,3 0 40 0,-3 0 0 15,6 0 0-15,0 0 56 16,6 0 80-16,0 0 80 0,0-7-80 15,9 0-48-15,3-7-32 16,6-6-8-16,9-6-48 16,5-7-440-1,25-21-888-15,-15 6-1217 16,-9 2-3408-16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21640 3446 4064 0,'0'0'1945'16,"0"0"-1105"-16,0 0-168 15,0 0 424-15,0 0 217 0,0 0-313 16,0 0-96-16,0 0-8 15,0 0-224-15,0 0-352 0,0 0-112 16,0 0 49 0,0 0-73 15,0 0-8-31,0 0-24 0,0 0-32 16,0 0 136-16,0 0 48 0,0 0-64 15,0 0-112-15,0 0 48 16,0 0-40-16,-3 0 8 0,-3 2-40 15,-6-2-56-15,3 3 80 0,-2-3 24 16,1 2-72-16,-1-2 24 16,-4 0-56-16,3 0 0 0,0 0 0 15,-1 0 0-15,8 0 32 16,-7 0-8 0,3 0 80-16,0 0-8 15,-3-2 32-15,3-1 40 16,-3 1-112-16,0-3-8 0,0 0-88 15,1 0 64-15,-2 0-24 16,2-2-48-16,1 5 32 16,2-3-16-1,-2-2-32-15,4 2-32 16,1 1 48-16,2-1-8 16,0 0 8-16,-4-2-56 0,7 2 40 15,-3-5 16-15,0 1 56 16,3-1 48-16,-2-1-96 0,2 3 80 31,0-4-72-31,0 3 56 0,0 1-72 16,0-1 48-16,0 0 16 15,0-1 24-15,0 1-72 0,0-3-8 16,0 2 40-16,0-2-32 16,0 0 81-16,0 1-97 31,0-2 8-31,0 2-8 0,0 2 0 15,0-2-48-15,2 5 40 16,1 0 0-16,0-3-193 0,4 4 57 0,-1-2 8 16,2 0 64-1,2 3 8-15,-2-6 16 16,1 5 48-16,0-2-16 16,0 0 16-16,1 0-8 15,-2-1 0-15,5 1 8 0,-5 0 0 16,4-2 0-16,-6 1 0 15,6 4-48-15,-3-3 48 16,3 2 8-16,0-2-8 0,3 2 0 31,-3-2-8-31,3 3 8 16,-1-4 0-16,4 1 0 0,-2 2 0 16,-2-2-8-16,4 2 8 15,-3 1-16-15,4-1 16 31,-2 2-48-31,-5 1 48 0,6 2-8 16,0-3 8-16,0 3-8 16,0-2 8-16,3 2-16 0,0 0 16 15,-3 0-32-15,0 0 32 0,0 0 0 16,-4 0-48-16,-1 0-16 16,5 0 56-16,-10 7 0 15,4-2-8 1,0 0-56-16,0 2 56 0,0-2 16 15,0 2-8-15,0 3 8 0,0-3-8 16,0 2 0-16,-3 1 0 16,0-1-48-16,0 0 40 15,-3 1-64 1,0-1 24-16,0 3 8 16,-4 1 48-16,5-4 0 15,-1 3 48-15,-3 0-40 0,2-3 0 16,-5-2 0-16,3 3 8 47,1-2-16-47,-4-2 0 0,0 1-56 15,0 3-16-15,0 0 56 16,0 1 16-16,0 1 0 0,0 0-8 16,-4 3 8-16,1-1 0 15,-5-2-16-15,2-1-24 16,-1 1 40-16,2-2 0 0,-1-2 0 15,0-2 8-15,0-1-8 16,0 3 0-16,0-2 16 0,-3-1 56 0,3 0 8 16,-3 2 16-16,3-2-96 15,-3 2 0 1,0 1 8-16,0 1 64 0,0-2-72 16,0 0 8-1,-3-2-16-15,3 4-64 16,-3-4 72-16,4 0 0 0,-2 2 64 15,2-5-64-15,-2 3 8 16,2 0 0-16,-1-3 64 16,-1 3 8-16,-1 0 16 15,-1 0 0-15,-4 0-48 16,2 1-32-16,-1-1-16 16,-3-3 8-16,-3 6 0 0,0-4 40 15,0 1 0-15,4 0-40 31,-2-1 104-31,1 1 40 0,7-2-32 16,-2 2-8-16,-2-3-64 16,7 0 89-16,-5 0-129 0,5-2 160 15,-1 0-24-15,-1 0-16 16,5 0 16-16,-4 0 8 31,2 0-24-31,2 0-80 0,-1 0-32 16,0 0-8-16,2 0-8 15,4 0-24-15,0 0-200 0,-2 0-224 16,2 0-505-16,-3 0-463 16,3 0-1721-16,-6 0-2920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19037 4281 3088 0,'0'0'4681'16,"0"0"-3385"-16,0 0-495 15,0 0 511-15,0 0 376 0,0 0-31 16,0 0-449 0,0-18-224-16,0 18-128 0,0 0-288 15,0 0-208-15,0 0-184 0,0 0-55 32,0 1-65-32,0 12 24 15,0 1 8-15,4 3-80 0,2 1 56 16,-3-1-16-16,2 2 0 15,1-1-40-15,4-2 72 16,-2-2-72-16,-2-5 0 0,1 1-8 31,1-3-8-31,-2-2 0 16,4-5 8-16,-2 0-8 0,5 0-8 16,4-3-64-16,-2-11 80 15,6-3 8-15,-3-2 0 0,3 0 48 16,-6 0-56-16,2 3 8 31,-4 1 8-31,2-2-16 0,-1 3 16 0,-4 0-16 16,1 3 0-16,2-2 16 15,-2 3-16-15,2 0 0 16,-5 2 0-16,1 1 0 0,-2 2-80 16,-2 0 80-1,-2 2-48 1,0 3-160-16,-3 0-145 0,0 0-207 0,0 0-472 15,0 3-824-15,-3 7-689 16,-3-1-1688-16</inkml:trace>
  <inkml:trace contextRef="#ctx0" brushRef="#br0" timeOffset="1">19453 5465 8121 0,'0'0'2857'16,"0"0"-1657"-16,0 0-224 31,0 0 217-31,0 0-257 16,0 0-536-16,0 0-328 0,0 4 56 15,0 8 32-15,0 5 40 16,0 2 8-16,0 3-32 0,-3-1 112 16,0 0-16-16,0 3-48 15,0 0-24 1,0 3-64-16,0-4-120 16,0 1 32-16,3 0-48 0,0-3 0 15,0-4 0-15,0-5-200 0,0-5-216 16,0-2-264-16,0-3-224 15,0-2-136 1,0 0 151-16,0 0-47 16,0-19-1000-16,0 2-769 15,-9 1-1808-15</inkml:trace>
  <inkml:trace contextRef="#ctx0" brushRef="#br0" timeOffset="2">19309 5612 8161 0,'0'0'2729'0,"0"0"-1801"16,0 0-416-16,0 0 40 15,0 0-80-15,0 0-168 0,0 0 169 16,7 17-17-16,-1-5-24 31,-1 3-80-31,-2 1-72 16,4 3-96-16,-4 0-48 0,0 3 152 0,-1 1-80 16,1-1-120-16,0-1-24 0,0-2-64 15,1-2 48-15,-1-3-48 16,0-4 8-1,-1-6-8-15,-2 2 0 16,3-6 8-16,-3 0 96 16,3 0 96-16,3 0 152 15,1-4-144-15,7-7-80 0,4-3-128 16,3-3 0-16,3 1-8 0,3-4 8 31,-3 4-8-31,3-3-168 16,-3 0 24-16,-3 5 32 0,-7-1-32 15,1 5 152-15,-9 1 0 16,1 2 48-16,-4 2-48 16,-1 3-152-16,-2 2-456 0,0 0-576 31,0 0-721-31,-2 0-1303 0</inkml:trace>
  <inkml:trace contextRef="#ctx0" brushRef="#br0" timeOffset="3">19453 6019 6361 0,'0'0'2544'0,"0"0"-1007"0,0 0 47 15,0 0 368-15,0 0-255 0,3-7-593 16,0 7-416-16,-3 0-232 16,0 0-280-16,0 0-112 31,0 0 64-31,0 2-80 0,-9 11-48 15,-3 3 8-15,-3 4 8 16,0 3-8-16,0-1 0 0,4-3-8 16,1-1 0-16,7-1-48 0,0-2 48 15,3-3-8-15,0 0 8 16,0-3-56-16,6 1 56 31,7-1 0-15,1 1-144-16,1-3-8 0,3-2 64 15,-3 0 80-15,0-1-8 0,0 1 8 16,-3-3 8-16,-3 3-8 16,0 0 8-16,-3-3 56 15,-3 4-56-15,0-2-40 0,0 2 40 16,-3-3-8-16,0 2 8 0,0 0 56 16,0-1-56-16,0-1 8 15,0 1 8-15,0-1-8 16,0 2 32-16,-9 0-32 0,-3-1 8 31,0-1 0-31,-6 1-16 16,3 1-64-16,-3-2-128 0,0 1-336 15,-3-4-296-15,4 5-232 16,-7-5-385-16,3 0-303 16,6 0-1297-16</inkml:trace>
  <inkml:trace contextRef="#ctx0" brushRef="#br0" timeOffset="4">19453 6102 6129 0,'0'0'5377'0,"0"0"-3633"0,0 0-903 15,0 0 423-15,0 0-32 16,0 0-528-16,0 0-416 0,0 0-112 31,0 0 16-31,81-6 16 16,-51-4-64-16,-1 5-88 15,1-2 56-15,-2 3-104 0,-8-1-8 0,-2 3-472 16,-3-1-776-16,-9 0-1400 16,-6 3-3474-16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7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11301 4388 2712 0,'0'0'8866'15,"0"0"-6962"-15,0 0-1472 0,0 0-320 32,0 0 25-32,0 0 71 0,0 55-96 15,6-33-8 1,0 4-96-16,0-2 48 0,3-1-56 15,-3-1 0-15,3-1-264 0,-6-2-497 16,0-4-327-16,0-5-584 0,-3-4-657 16,0-6-2472-16</inkml:trace>
  <inkml:trace contextRef="#ctx0" brushRef="#br0" timeOffset="1">11346 4475 8833 0,'0'0'3145'16,"0"0"-2121"-16,0 0-784 0,0 0-48 15,0 0 0-15,0 0-40 16,39 37-104-16,-21-25 0 16,3-2-40-16,3-6-8 0,0 1-48 31,-3-5 40-31,0 0-8 15,0 0-112-15,-4-12-72 16,-2-2 120-16,-3 0 72 0,-3-5-112 16,3 0 120-16,-3-3 40 15,0 1-40-15,0-1 0 0,0 3-72 32,0 5 72-32,0 0-96 15,-6 7 96-15,2 2 8 0,-5 3 0 16,4 2 216-16,-4 0 104 0,0 0 33 15,0 0-9 1,0 0 0-16,3 4 104 0,0 8 48 16,3 9-144-1,-1 1-128-15,2 4-56 16,-1 2-72-16,2 1-56 0,-5 0-40 16,7-3 8-16,-5 1-16 0,-2-6-56 15,3 0-392 1,1-4-576-16,-4-5-489 15,8-11-407-15,1-1-1161 16,-3 0-4992-16</inkml:trace>
  <inkml:trace contextRef="#ctx0" brushRef="#br0" timeOffset="2">11886 4407 992 0,'0'0'9922'0,"0"0"-7202"0,0 0-1431 15,0 0-473-15,0 0-440 16,0 0-192-16,0 0-16 31,0 0-88-31,10 58-64 0,-1-38 40 16,0-2-56-16,3-4 16 16,0-1-16-16,-1-5 8 0,2-3-8 15,-2 0 0-15,2-5-152 16,-2 0 56-16,4 0-32 15,3-5-16-15,-9-7 16 0,3-4 32 16,-3-1 88 0,-6-6 8-16,0 0 8 15,-3-2-8-15,0 1 8 0,0 5 208 16,0 2 192-16,-12 5 72 16,3 3 88-16,-6 6-120 15,-5 1-280-15,1 2-104 16,-2 0-64-16,0 0-48 15,-2 9-456-15,-4 13-736 16,6-6-1128-16,0 1-2562 0</inkml:trace>
  <inkml:trace contextRef="#ctx0" brushRef="#br0" timeOffset="3">10883 4434 8513 0,'0'0'248'15,"0"0"1601"-15,0 2-729 16,0 3-632-16,0-3 288 0,0 3-144 15,0-3-256-15,0 0-159 32,0 4-65-32,0 1 48 15,0 0 96-15,6 2 40 0,-3 3 8 16,-3 5 32-16,3-1 8 16,2 6-176-16,-1 2-40 0,-1 0 16 15,0 2-88-15,3 0-96 31,-1-2 96-15,2-3-96-16,2 1 48 16,-1-3-40-16,-1-5-8 0,-1-2-40 15,-1-5-88-15,1 1-344 16,4-4-480-16,-5-4-881 0,1 0-1191 16,-6 0-5786-16</inkml:trace>
  <inkml:trace contextRef="#ctx0" brushRef="#br0" timeOffset="4">11217 4452 10962 0,'0'0'2976'16,"0"0"-2223"-16,0 0-569 0,0 0-80 31,0 0-56-31,0 0-32 16,-74 86-8-16,59-69-8 0,0-3-56 15,-3 1 56-15,3-6-8 16,-3 3 8-16,0-7 8 0,3 0 8 16,0-1 32-16,6-1-40 31,1-3 96-31,1 3 72 15,7-3 8-15,0 0 88 0,0 0-104 0,0 0-112 16,0 0-56-16,0 0 48 16,0 0-48-16,12 0 8 15,3 0 56-15,10 0-8 16,-5 0-40 0,7 0 0-16,0 0-8 0,-3 0 0 15,0 0-8-15,-3 0 0 0,-6 0-576 16,-1 0-336-16,-1 0-329 15,-8 0-959-15,1 0-3265 0</inkml:trace>
  <inkml:trace contextRef="#ctx0" brushRef="#br0" timeOffset="5">13345 4312 4304 0,'0'0'4425'16,"0"0"-3240"-16,0 0-193 0,6 10 64 15,0-6-336-15,0 1-192 16,0-1-280-16,0 4-88 0,0-3-104 16,0 2-48-16,0-2-8 15,0-3-32-15,0 1-528 0,-1-1-952 16,2-2-1665-16</inkml:trace>
  <inkml:trace contextRef="#ctx0" brushRef="#br0" timeOffset="6">13518 4081 10042 0,'0'0'3232'0,"0"0"-2215"0,0 0-753 16,0 0-192-16,0 0-8 15,0 0-64-15,0 0-8 31,0 0 0-31,0 0 8 0,0 0-144 0,3 67-144 16,0-60-17-16,0-4 97 16,-3-3-32-16,0 0-120 0,0 0-224 15,0-8-496-15,0-6 152 16,0-3 640 0,-6-6 288-16,6-1 0 15,-3 0 88-15,3 2 224 0,0 4 192 16,0 1 240-16,0 5 296 15,0 5 129-15,0 2 111 0,0 2-208 16,0 3-496-16,0 0-368 31,0 0-144-31,9 0-64 16,6-1 8-16,9 1 0 0,3 0-8 16,3 0 0-16,3 0-184 0,-3 0-264 15,0 0-24-15,-1 0-296 16,-5 1-216-16,0-1 223 31,-3 0 129-31,-6 0 104 0,-3 0 296 16,-6 0 128-16,-3 0 96 31,-3 0 8-31,0 0 136 0,0 0 480 16,0 0 48-16,0 0-111 15,0 0-249-15,0 0-152 0,0 0-48 16,0 0-16-16,0 0-24 0,-3 3-16 15,-3 7 32-15,-6 1 80 16,4 6 56-16,-5 3-112 0,1 3 80 16,-3 5-8-16,3 1-8 15,1 4-24 1,-2 0 24-16,5 3-48 16,-2-3-120-16,2 1 112 0,2-3-48 15,-4 3-48-15,5 1 32 16,-1 1-40-16,-3 4 0 0,3-1-8 15,0-2 8-15,-3 2 8 32,5-4-16-32,-1-6 0 0,-1 0 0 15,0-6 0-15,3-4 0 16,0-4-112-16,0-3-152 0,3-3-320 16,0 1-592-16,-3-5-641 15,3-4-2392-15</inkml:trace>
  <inkml:trace contextRef="#ctx0" brushRef="#br0" timeOffset="7">12505 4119 10546 0,'0'0'4193'0,"0"0"-3289"0,0 0-176 16,-12-5 104-16,12 5-240 16,0 0-312-16,0 0-144 0,0 0-136 15,0 0 0-15,10 0 64 16,-2 8-64-16,2-1 0 0,1 2 0 16,-2-1 80-16,3 1-80 31,3 3 16-31,0 0 32 0,3 2-48 15,0 0 8-15,3-2-8 16,3 0 0-16,-3-3-56 16,0-3-128-16,0 1-88 15,-3-7-120-15,-1 2 48 0,-2-2-8 16,-2 0 0-16,-8 0 256 0,-2 0 96 31,-3 0-8-31,0 0 8 0,0 0 0 16,0 0 200-1,0 0 168-15,0 0 16 0,0 0-72 16,0 0-216 0,0 0 136-16,-3 0-128 15,1 0-56-15,-8 0-40 0,4 2 8 16,-5 4 56-16,-2 5 16 0,-2 1-88 16,1 0 64-1,-4 5-64-15,0-3 0 0,2 3 88 16,-1-1-88-16,2 3 8 0,-3 0-8 15,-3 0 0 1,3 0 0-16,3-2-312 16,3-3-40-16,3 1-368 15,3-3-664-15,6-3-833 16,0-4-1055-16,0 0-6858 0</inkml:trace>
  <inkml:trace contextRef="#ctx0" brushRef="#br0" timeOffset="8">13112 4167 9089 0,'0'0'2681'0,"0"0"-1161"31,0 0 185-31,0 0-329 16,0 0-344-16,0 0-312 15,0 0-376-15,0 0-320 0,0 0-24 16,0 0-40-16,-30 38 32 16,27-13-24-16,0-7 32 15,3 3 8 1,0-6 0-16,0-3-8 16,3-3-16-16,9-4-40 15,0-3-160-15,0-2-152 0,0 0-64 16,6-2 56-16,-3-10 0 0,0-7 8 15,0-3-8-15,-3-4-16 16,-7-3 128 0,-2 3-16-16,-3 2 200 15,0 3 72-15,0 4 8 16,0 6 192-16,-3 4 272 0,-2-1 0 16,-4 6-48-16,-3 0-272 0,0 2-136 31,0 0-8-16,0 0-192-15,-6 9-216 0,6 3-424 0,-6 12-601 16,3-1-727-16,9-4-1825 16</inkml:trace>
  <inkml:trace contextRef="#ctx0" brushRef="#br0" timeOffset="9">14128 4264 5433 0,'0'0'600'32,"0"0"-240"-32,0 0 864 0,0 0 256 15,0 0-415-15,-3 0-289 16,3 0 200-16,0 0 56 16,0 0-40-16,0 0-239 0,0 0-265 15,0 0-160 1,0 0-112-16,0 0-88 15,0 0-48-15,0 5 16 0,0 0-88 16,12 0 40-16,3 4 112 16,3 1-152-16,3 0 48 15,2 1-8-15,4 1 40 0,4 0-88 16,1 3 0-16,4-1 64 16,0-2-48-16,3 4-24 15,-3-1 8-15,-4 1 0 16,2-1 24-16,-2-1-8 15,2 2 48-15,-8-1-64 16,4-1 32-16,-9-2-24 0,0 2-8 31,-9-2 0-31,0-2 0 0,0 2 0 16,-3-5 0-16,-4 0 8 16,5 2-8-16,-4-1 8 15,-1-4-8-15,-2 4 0 0,0-6 0 16,-3 0-8-16,0-2 8 15,4 0-104-15,-4 0 56 0,0 0-72 32,0 0-96-32,0 0-216 15,0 0-240-15,0-4-593 16,0-4-1111-16,-4-1-2081 0</inkml:trace>
  <inkml:trace contextRef="#ctx0" brushRef="#br0" timeOffset="10">14702 4380 5009 0,'0'0'4304'16,"0"0"-2959"-16,0 0-201 0,0 0-96 16,0 0-136-16,0 0-271 15,0 0-233 1,-6 0-32-16,6 0-152 16,0 0-56-16,0 0-56 0,0 0 64 15,0 0-24-15,0 0-16 16,0 0-40-16,0 0-88 0,0 1 64 47,0 2 8-47,3-1 64 15,-3 0-64-15,3-2 24 16,0 5 24-16,0-2 112 0,-1-1-192 16,2 3 64-16,-1 2-40 0,3 0-64 15,0 0 88-15,-1 3-88 16,2-3 0-16,-1 2-8 15,2 1 8-15,2 5-8 0,-5-5 8 16,4 3-8-16,-2-1 8 16,-2 0-8-16,1-3 8 0,4 3 32 15,-7-2-32-15,2 0-16 16,-2-1 16-16,0-2-16 16,0 2 8-1,0-4 0-15,-3 2-8 0,4-5 8 16,-4 4 0-16,0-6 0 15,2 4 8-15,-2-4-8 0,0 3 0 16,0-3-64 0,0 0-8-16,0 2 8 15,0 0-8-15,0 1 56 16,0-3-8-16,0 3 24 0,0-1 96 16,0 2 8-16,-6 0-88 15,-3 2-16-15,1-2 48 0,-5 1 16 16,2 0 0-16,-5 2-56 31,1 0 64-31,-2 0-16 0,-1 3 16 16,0-3-64-16,0 0 72 15,3 0-80-15,0-1 152 0,3-2-32 16,3-2-64-16,3 1 24 31,-3-3-32-31,6 2 24 16,-3-2-24-16,6 0 56 0,0 0-104 15,0 0 8-15,0 0 72 16,0 0-80-16,0 0-72 0,0 0 16 16,0 0-184-16,0 0-104 31,0 0-224-31,0 0-328 0,0 0-424 16,0 0-729-16,0-2-607 15,6-1-497 1</inkml:trace>
  <inkml:trace contextRef="#ctx0" brushRef="#br0" timeOffset="11">11994 5400 10202 0,'0'0'2776'31,"27"-23"-2136"-31,-3 6-272 16,3-5 97-16,-3-1 47 0,3 2-40 16,-6 3-216-16,0 4-136 15,-10 2-120-15,-1 5-8 0,-7 5-112 16,-3-3 32-16,0 5 80 15,0-2-648-15,-6-1-553 16,-3 1 441-16,-3 0 152 0,-3 0 320 16,3 2 168-16,-3 0 112 15,6 0 32-15,0 0 152 0,3 0 88 16,0 0 32-16,6 0-32 16,-3 0-104-16,3 2-56 15,0 7 40-15,0 8 136 0,0 9 160 16,3 8 81-1,6 5 39-15,3 9-64 16,0 2-88-16,3 6-40 0,2-2-32 16,-1-2-112-16,-4-2-48 15,2-2-112 1,-1-5-8 0,-5-7-48-16,-2-8 0 0,1-9 0 0,-4-2-168 15,-3-8-168-15,0-7-136 16,0-2-8-16,-6-2-304 0,-9-9-1817 15,-3-6-624-15</inkml:trace>
  <inkml:trace contextRef="#ctx0" brushRef="#br0" timeOffset="12">12210 5474 7841 0,'0'0'5361'16,"0"0"-3792"-16,0 0-1473 15,0 0 8-15,0 0 216 16,-18 119 184-16,5-69-216 0,-1 5-104 16,2-2-184-16,0-3 0 31,3-10-688-31,-3-7-560 0,0-16-673 16,0-10-255-16,0-7-3946 0</inkml:trace>
  <inkml:trace contextRef="#ctx0" brushRef="#br0" timeOffset="13">12144 5465 8953 0,'0'0'4633'0,"0"0"-3632"0,0 0-833 16,0 0 112-16,0 0 256 0,0 0-64 15,95 43-216 1,-68-29-144-16,0 0-112 15,-3-7-80-15,0 0-528 16,0-7-664-16,-6 0-729 16,-6 0-1047-16</inkml:trace>
  <inkml:trace contextRef="#ctx0" brushRef="#br0" timeOffset="14">12257 5236 10666 0,'0'0'4489'0,"0"0"-3665"0,0 0-672 16,0 0-144-16,0 0 104 16,90-34-104-16,-60 28 0 15,0-2-8-15,-6 1-720 0,-7-2-953 0,-4 4-831 16,-11-2-3105-16</inkml:trace>
  <inkml:trace contextRef="#ctx0" brushRef="#br0" timeOffset="15">12263 5086 5721 0,'0'0'4801'0,"0"0"-3801"15,0 0-816-15,0 0 344 16,0 0 272-16,24 98-120 16,-12-57-343-16,0 2-177 0,0-4-160 15,-3 2 72-15,0-8-72 16,-3-4-457 0,0-8-111-16,-3-6-432 15,0-13-336-15,-3-2-513 16,0 0-3096-16</inkml:trace>
  <inkml:trace contextRef="#ctx0" brushRef="#br0" timeOffset="16">12413 5103 8545 0,'0'0'2025'16,"0"0"-1433"-16,0 0-32 15,27 83 64 1,-19-52-112-16,5 2 16 16,-5-2-240-1,2-2-240-15,-7-1-48 0,-1-6-640 0,-2-5-328 16,0-3-528-16,-8-5-841 16,-7-1-2512-16</inkml:trace>
  <inkml:trace contextRef="#ctx0" brushRef="#br0" timeOffset="17">12338 5334 992 0,'0'0'7929'0,"0"0"-5696"31,0 0-1329-31,0 0-320 16,0 0 264-16,0 0-63 15,0 0-401-15,90-31-192 0,-70 26-192 16,1 3-120-16,-6 2-873 15,-6 0-767-15,-9 2-1473 0</inkml:trace>
  <inkml:trace contextRef="#ctx0" brushRef="#br0" timeOffset="18">12245 5453 4689 0,'0'0'5089'0,"0"0"-4065"16,0 0-536-1,0 0 448-15,102-19 128 16,-51 4-287 0,-1-1-401-16,2-1-224 0,-7 3-152 0,-10 4-96 15,-11 4-625 1,-12 1-727 0,-6 5-568-16,-6 0-1009 0</inkml:trace>
  <inkml:trace contextRef="#ctx0" brushRef="#br0" timeOffset="19">12297 5519 9177 0,'0'0'2441'0,"0"0"-1793"15,0 0-360-15,101-21 168 0,-57 4-208 16,4 1-88-16,0-1-160 16,-3 3 0-1,6-8-840 1,-13 8-1504-16,-10 0-3610 0</inkml:trace>
  <inkml:trace contextRef="#ctx0" brushRef="#br0" timeOffset="20">12434 5605 6937 0,'0'0'2673'0,"0"0"-1601"15,0 0-624-15,0 0 8 0,0 0 216 16,0 0 152-16,0 17-176 16,3-5-79-16,0 6 31 0,2 11-216 15,-2 2-208-15,1 5-56 16,-1 2-72-16,0-2-48 31,0-3-16-31,2-4-240 0,1-10-416 0,1-2-369 16,-2-10-263-16,-2-7-456 15,0 0-953-15,-3-3-1592 0</inkml:trace>
  <inkml:trace contextRef="#ctx0" brushRef="#br0" timeOffset="21">12466 5548 3672 0,'0'0'4881'16,"0"0"-2512"-16,0 0-713 0,0 0-592 15,0 0-752-15,0 0-31 16,0 0-33-16,48-76-248 16,-21 69 96-16,-2 5-96 0,-2-1-8 15,-2 3-96-15,0 0-32 16,-4 0-8-16,-4 9-33 0,-2 6 65 16,-1 3 96-16,-2 5 16 31,-1 0-24-31,2 3 16 0,-6 0 16 15,2 1-8-15,-2-2 0 16,4 2 0-16,-1-1 0 0,-1 1 0 16,1 1-152-16,1 1 24 15,-4-6-24-15,-3 1 96 32,0-2-120-32,0-6 152 0,0-4-160 15,0-5-224-15,-10-2-56 16,1-5-16-16,-9-12-296 0,4-5-536 0,-4-7-617 15</inkml:trace>
  <inkml:trace contextRef="#ctx0" brushRef="#br0" timeOffset="22">12508 5395 5449 0,'0'0'2032'0,"0"0"-1400"0,0 0 168 15,0 0-23-15,0 0 55 16,0 0-176-16,37 103-216 31,-32-67-80-31,4-2 8 0,-2 1-216 16,-2-2-88-16,-2-4-64 15,0-3-264-15,-3-7-424 0,0-7-704 16,-3-2-313-16,-5-10-3304 0</inkml:trace>
  <inkml:trace contextRef="#ctx0" brushRef="#br0" timeOffset="23">12493 5596 5297 0,'0'0'2976'0,"0"0"-1007"0,0 0-1041 0,0 0-592 16,0 0-16-1,0 0 88 1,0 0-160-16,84-34-112 16,-66 34-120-16,-3 0-16 0,-9 6-320 15,0 5-856-15,-12 15 160 16,-12-4-641-16,-6 2-2384 16</inkml:trace>
  <inkml:trace contextRef="#ctx0" brushRef="#br0" timeOffset="24">12287 5808 8385 0,'0'0'4041'16,"0"0"-3417"-16,0 0-392 16,0 0 280-16,0 0 529 0,102-27-81 31,-46 9-424-31,10-4-320 16,-3 0-216-16,-3 1-384 15,9-5-648-15,-19 5-1129 0,-10 1-2656 0</inkml:trace>
  <inkml:trace contextRef="#ctx0" brushRef="#br0" timeOffset="25">11187 5541 11138 0,'0'0'2672'15,"0"0"-2023"-15,0 0-641 0,0 0-8 16,0 0-32-16,0 0 32 31,51 14 64-31,-27 0-56 16,-3 6-8 0,-3-1-376-16,-3 2-209 15,-6 1-39-15,-3-3 96 0,-6 2 8 16,0-4 216-16,3-3 304 15,0 3 56-15,3-1-56 16,3 1 8-16,3 5 48 0,0-4-48 16,0 4 32-16,-3 2 64 15,-6 0-32-15,0-3 24 0,-3 0-88 16,0-1 0-16,-10-4 96 16,-7-1-104-16,-7-4-40 15,-6-4-528-15,-3-5 336 0,3-2 80 31,-2-4-184-31,5-10-256 16,6-5 592-16,6 0 120 0,9 4 400 0,6 6 144 16,0 2-376-16,11 0-32 15,13-1 544-15,12 8-88 16,9 0 49-16,9 0 199 31,6 3-232-31,5 9-272 16,-2 4-152-16,0-1-128 15,-6-3-112-15,-7 2-64 16,-5-4 0 31,-6-1-352-47,-3-2-432 16,-6-5-1024-16,-6-2-625 0,-12 0-3808 15</inkml:trace>
  <inkml:trace contextRef="#ctx0" brushRef="#br0" timeOffset="26">11319 5577 4256 0,'0'0'1585'0,"0"0"-977"16,0 0 1912-16,0 0-999 16,0 0-873-16,0 0-232 0,0 0 8 15,0 0-208-15,0 0-48 31,0 0 112-31,0 0 88 0,0 0 80 0,0 0 0 16,0 0 9-16,0 0-217 16,3 0-176-16,9-5-8 15,9-7-48-15,6-3-16 0,5-3 64 16,-1 1-112 0,4-5-64-16,-8 3-112 15,3 3-40 1,-9 4-65-16,0 0 265 15,-12 2 72-15,0 3 0 16,-3 5 8-16,-6 0 64 16,0 2-72-16,0 0 80 0,0 0-72 15,0 0-8-15,0 0-48 0,0 0-32 16,0 2 80-16,0 7-56 16,3 1 56-16,-3 2 48 15,3 0 16-15,-3 2-16 16,0 0-24-1,0 1 32-15,0 1-16 16,0-1-40-16,0 1 0 0,0 1-176 16,0-5-8-16,0 0-336 15,0-3-128-15,0 1 0 16,-9-1-200-16,0-2-777 0,0-2-1143 0</inkml:trace>
  <inkml:trace contextRef="#ctx0" brushRef="#br0" timeOffset="27">11352 5686 4945 0,'0'0'2320'16,"0"0"-1768"-16,0 0-184 15,0 0 560-15,0 0-183 0,101-64-353 16,-71 42-168-16,3-1 40 16,0 1-264-16,-3-2 0 0,-6 5-192 31,0 3-80-31,-6-1-104 15,-1 5-209-15,-7 2 401 16,-2 3-304-16,-5 5-448 0,-3 2-832 16,0 0-1241-16</inkml:trace>
  <inkml:trace contextRef="#ctx0" brushRef="#br0" timeOffset="28">11406 5296 7577 0,'0'0'2697'0,"0"0"-1929"0,0 0-632 0,0 0 248 31,0 0 200-31,0 0-32 15,47 76-208-15,-38-43 64 16,6 3 24 0,-6 2-167-16,3 2-17 15,4 1-64-15,-5 4 8 0,4 2-104 16,-3-1-16-16,3-1-40 16,0 1-24-16,-3-6-16 15,3-1-80-15,-6-9-456 0,0-4-65 31,-6-6 57-31,3-4-288 16,-6-4-664-16,0-3-873 16,0-1-2680-16</inkml:trace>
  <inkml:trace contextRef="#ctx0" brushRef="#br0" timeOffset="29">11459 5751 6241 0,'0'0'1776'0,"0"0"-920"16,0 0 17-16,0 0-329 15,93-72-184-15,-72 55-152 0,-3 1-208 16,-3 6-152-16,-6 3-776 16,0 5-841-16,-9 2-2640 15</inkml:trace>
  <inkml:trace contextRef="#ctx0" brushRef="#br0" timeOffset="30">11486 5779 7057 0,'0'0'2305'0,"0"0"-1329"0,0 0-192 15,0 0-72-15,96-61-320 32,-75 46-224-32,-3 3-48 15,-1 5-120-15,-4 4-592 0,-2 3-872 0,-7 0-1121 16</inkml:trace>
  <inkml:trace contextRef="#ctx0" brushRef="#br0" timeOffset="31">11498 5891 6361 0,'0'0'2440'0,"0"0"-1679"16,0 0-225-16,0 0-16 15,90-43-216-15,-54 22-136 16,-3-5-168-16,0 2-8 16,-6 0-584-16,-9 3-1673 0,-10 7-4760 0</inkml:trace>
  <inkml:trace contextRef="#ctx0" brushRef="#br0" timeOffset="32">12801 5239 8009 0,'0'0'2809'15,"0"0"-2057"-15,0 0-752 0,0 0 656 16,0 0 160-16,0 0-96 31,120-5-167-31,-87 2-321 16,-4 3-232-16,-8 0-553 0,-6 0-239 15,-15 5 24-15,0 9 48 16,-2 4 472-16,-19 0-608 0,-3 3 336 31,-7 1 520-31,5-3 88 16,-1 0 64-16,3-5 616 0,9-2-224 0,3-5-24 15,9-2-176 1,3-2-344-16,6-3-168 0,18 0 144 16,9 0 16-16,6-3 16 0,3-4-16 15,-3 0-32 1,-7 5-32-16,-14-1-264 16,-6 3-200-16,-9 3 224 0,-3 8 264 15,-6 11-48-15,-11-3 16 16,-4 5-128-1,2-1 200-15,4-1 0 0,4-5 16 0,4-1-16 32,7 1 8-32,0-5-248 0,4 0 8 31,7-3-96-31,-2 1 256 16,0-5 64-16,-6 4 16 15,-3-4-8-15,0 2 8 0,-5 0 256 16,-11 8-256-16,-5-4 0 15,3 6-8-15,-6-1 8 0,7 1 288 16,-1 0-72-16,9-3-144 16,3-2-72-16,3-4 0 15,3-6-528-15,0-2 368 0,9 0 160 16,6-2 176-16,0-10 0 31,6-5-112-31,-1-3-64 0,11-8-416 16,-10 4-1193-16,-4 1-2656 0</inkml:trace>
  <inkml:trace contextRef="#ctx0" brushRef="#br0" timeOffset="33">12888 5065 8449 0,'0'0'3001'0,"0"0"-1473"15,0 0-279-15,0 0-457 0,0 0-112 16,6-7-352-16,0 7-72 16,6 0-136-16,0 0 0 15,2 0-112-15,2 0-8 0,-5 4-216 0,-1 9-784 16,-5-2-1033-16,-5 1-2112 15</inkml:trace>
  <inkml:trace contextRef="#ctx0" brushRef="#br0" timeOffset="34">13273 4943 6857 0,'0'0'2697'0,"0"0"-1385"16,0 0-200-16,0 0-144 0,0 0-16 31,0 0-471-31,6 7-473 16,-2 15 88-16,-1 6 8 15,-3 6-24 1,2 1 104-16,-2-1-32 15,0-1-152-15,3-4-264 16,-3-6-216-16,6-1 127 0,0-3-311 16,3-5 32-16,3 1-64 31,3 1 152-31,-3 1-128 0,6 2 192 16,-6 5 424-16,-6 0 56 15,0 4 280-15,-3 4 160 16,-3 0 112-16,0 4-96 0,-3 0 80 0,-6-3-184 15,-6 1-352-15,0-4 96 16,-3-3-96-16,0-8-704 0,-3-5 264 16,0-7-48-16,-6-7-776 15,3 0 119-15,1-11 321 16,-1-12 824-16,9-2 152 0,3-2 160 0,9 4 248 16,3 4 481-16,0 6 271 15,0 7-312-15,15 6 128 0,3 0 273 31,8 11-265-15,8 11-168-16,-2 2-160 0,4 4-336 16,0 0-256-16,-3-1-120 0,-6-3-16 15,-1 0-80-15,-7-8-40 16,2-4-560-16,-3-4-616 0,0-6-944 31,-7-2-2017-31</inkml:trace>
  <inkml:trace contextRef="#ctx0" brushRef="#br0" timeOffset="35">13510 5181 8209 0,'0'0'4305'0,"0"0"-3297"16,0 0-680-16,0 0 385 0,98-9-33 16,-53 0-280-16,0-4-152 15,-3 7-192-15,-10 1-56 0,-11 5-872 31,-14 0-1217-31,-7 0-343 16,-4 9-657-16</inkml:trace>
  <inkml:trace contextRef="#ctx0" brushRef="#br0" timeOffset="36">13608 5291 7177 0,'0'0'2225'0,"0"0"-1553"16,0 0-408-16,-6 86 224 15,6-49 416-15,0 6 40 16,0 8-56-16,0 9-367 15,0 1-305-15,0 5-184 0,0-1-32 16,0-8-617-16,-6-10-831 16,0-18-848-16,0-14 71 0</inkml:trace>
  <inkml:trace contextRef="#ctx0" brushRef="#br0" timeOffset="37">13638 5372 8673 0,'0'0'2817'32,"0"0"-1929"-32,0 0-320 15,0 0 0-15,114-86-88 0,-82 68-199 16,5-2-153-16,-5 1-120 16,-5 2-8-16,-9 3-785 15,-9 0-663-15,-9 2-280 0,0 5-1153 0</inkml:trace>
  <inkml:trace contextRef="#ctx0" brushRef="#br0" timeOffset="38">13650 5000 3928 0,'0'0'8610'0,"0"0"-6137"0,0 0-1801 16,0 0-496-16,0 0-168 0,0 0-16 15,0 0-248-15,81-4-1064 32,-75 18-889-32,-6 0-1992 0</inkml:trace>
  <inkml:trace contextRef="#ctx0" brushRef="#br0" timeOffset="39">13683 5179 6769 0,'0'0'2416'16,"0"0"-1255"-16,0 0 87 15,0 0-248-15,0 0-296 16,0 0 49-16,3 62-209 0,6-35-208 15,-1 1-112-15,2 3-128 16,-4-2 56-16,-4-1-152 16,1-4-96-1,-3-3-112-15,0-6-416 16,0-6-313-16,0-2-311 16,-3-7-248-16,3-5-633 0,0-11-879 15,0-5-2489-15</inkml:trace>
  <inkml:trace contextRef="#ctx0" brushRef="#br0" timeOffset="40">13841 5253 3776 0,'0'0'2241'0,"0"0"-537"0,0 0-144 15,0 0-415-15,0 0-9 16,0 0-424-16,-18 90-152 31,3-52-304-31,-3-5 8 0,7-1-88 0,-2-6-32 16,8-5-144-16,5-4-128 15,0-5-104-15,2 0-96 0,14-5 152 16,5-3 16-16,0 4-56 16,-1-6-120-1,-2 1 208 1,-3-1 72-16,-6 6 56 0,0 1-16 16,-3 3 16-16,-3 4 0 0,0 1-8 15,0 2 8-15,-3 2 48 0,3 1 64 16,0-3 56-16,-3 0 40 31,0 2 80-15,0 3 168-16,0-2-56 0,-6 1-32 0,-6 1-71 15,-3-2-73-15,0-6 16 0,-6-1 0 16,3-8 16-16,-3-5-256 16,-3-2-320-16,1-9-88 31,2-12-273-31,3-11 577 0,6-2-8 31,8 2-160-31,4 3 48 16,0 7 224-16,16 11 88 0,2 1-80 15,3 7 328-15,5 3 249 16,4 0-65-16,3 0 144 16,0 3-144-16,3 7-168 0,-4 0-168 15,2-1-96-15,-5 3-88 0,-5 2 0 16,6 7-864-16,-9-1-993 0,-6-4-1055 15</inkml:trace>
  <inkml:trace contextRef="#ctx0" brushRef="#br0" timeOffset="41">14499 5612 6993 0,'0'0'4345'15,"0"0"-3169"-15,0 0-840 16,0 0 432-16,0 0-159 0,0 0-17 16,0 0-376-16,-58 60-88 15,47-43-120-15,-1-1-8 0,0 1 88 32,0 0-88-32,-3-3 8 15,0 3 0-15,0-6 48 16,4 4 24-16,-5-3 40 0,4-3 32 15,0 1-96-15,0-1 16 16,3 0-16-16,1-1-56 0,-2-1 8 16,5-3 8-16,2 1-16 31,3-5 8-31,0 0-8 16,0 0-56-16,0 0 8 0,0 0 48 0,0 3 64 15,3-1-56-15,8 1 56 16,-1-1-64-16,4 3 64 15,-2 2-56 1,4-2-8-16,-2 2 72 16,1-2-72-16,0 2 0 15,3 2 0-15,0-2 72 0,-3-2-72 16,0 3 8-16,-3-4 0 0,0 4-8 16,-3-4-72 15,-4 1 72-31,2-3 64 15,-4 3-64-15,0-2 16 16,0-1-16-16,-1-2 16 0,-2 0-16 16,0 0 32-16,3 0-32 15,-3 2 0-15,3-2 0 0,4 2-136 16,-4 1-88-16,0-3-384 16,-1 5-208-16,8-5-73 15,-4 0-687-15,-3 0-1441 0</inkml:trace>
  <inkml:trace contextRef="#ctx0" brushRef="#br0" timeOffset="42">14254 5802 7401 0,'0'0'4153'0,"0"0"-4153"0,0 0-2369 0</inkml:trace>
  <inkml:trace contextRef="#ctx0" brushRef="#br0" timeOffset="43">15261 5646 2480 0,'0'0'1848'0,"0"0"-839"16,0 0-465-16,0 0 40 0,0 0 88 16,0 0-104-16,0 0 56 15,0 0 72-15,0 0 65 0,0 0-41 16,0 0-48-16,0 0 0 16,0 0-232-16,0 0-88 15,0 0 48-15,0 0-32 0,0 0-64 31,0 0-72-31,0 0 73 16,0 0 23-16,0 0 16 0,0 0-56 16,0 0 16-16,0 0-104 15,0 0 24-15,0 0-8 16,0 0-48-16,0 0-40 0,0 0-128 16,0 0 80-1,0 0-72-15,0 0-16 16,0 0 0-16,0 0 8 0,0 0 0 15,0 2 8-15,-6 1 176 16,-1 2-72-16,-1-1 24 16,2 1-48-16,-4 0 8 15,5 0-96-15,-1-3 152 16,0 0-144-16,0 3 0 16,0-3 56-16,3 3-16 0,0-5 0 15,0 4-48-15,-1-4 0 16,2 3 128-16,-4 2-128 15,-3 0 48 1,0-3 56-16,-3 2 40 16,3 1-56-16,-3 0 72 15,-3 3 8-15,0-4-88 0,1 3 8 16,-2-2 24-16,-2 0-24 16,0 2-39-16,4-2 47 0,-2 0-8 31,5-3-16-31,1 0 72 15,2 1-16-15,-2-3-120 0,5 2 104 16,-7-2 40-16,3 2-24 16,-6 1 40-16,3-3 24 15,-9 2 56-15,0 1-104 0,-3 2 24 32,0-1-88-32,-5 4 152 15,1-2-152 1,1 2 24-16,1-1 16 0,2-3-56 15,-3 1-8-15,6 0 16 16,-3 2-64-16,9-2 64 16,-6-3-72-16,3 3 8 0,1-3 136 15,-4 4-144-15,0-5 56 0,0 4-56 16,-3-2 72-16,3 2-72 0,3-3 8 16,0 0 40-16,6-2-40 15,6 0 128-15,0 0-128 16,3 0-16-1,0 0 16-15,3 0-16 16,0 0-32-16,0 0-56 31,0 0-24-31,0 0-152 0,0 0 40 16,0 0-168-16,0 0-232 16,0 0-544-16,-6 0-225 0,-3 0-1343 15,0 0-2049-15</inkml:trace>
  <inkml:trace contextRef="#ctx0" brushRef="#br0" timeOffset="44">10683 7232 6449 0,'0'0'1288'16,"0"0"-808"-16,0 0 857 0,0 0 351 15,-3 0-592-15,3 0-552 31,0-3-136-31,0 3-80 0,0 0-168 16,0 0-152-16,0 0 80 16,0 0 16-16,0 0 73 15,0 0-65-15,0 0-32 0,0 0-16 0,0 0-56 16,0 0-8 0,0 0-56-16,3 0 56 0,5 0 72 15,1 0-72 1,-2 0 0-16,1 0 0 15,1 0 48-15,-2 0-48 16,-2 0 0-16,-2 0-48 0,3 0 48 16,1 0 48-16,-5 0-32 15,1 0-16-15,3 0 8 16,-3 0-8-16,4 0 0 16,1 0-64-16,1-7-144 15,6-3 200-15,-3-1 8 16,0-1-201-16,3 0 81 0,-6 3 112 31,3-1-72-31,-6 5 72 0,-1 0 8 16,2 3 0-16,-7 2 0 15,6 0 0-15,-6 0 0 16,0 0 96-16,3 0 24 0,0 0 49 16,-1 0 135-16,1 2-40 31,1 3 24-31,2 2-72 0,0 3-40 15,-4-1-48-15,4 1 0 16,1-4-56-16,-1 4 16 16,2 0-16-16,-1-1 0 0,-1-1-16 0,-1-1-56 15,1-3 48 1,1-1-48 0,-2-3 0-16,4 2 0 0,1-2-8 15,1 0 0-15,1-2 0 16,7-8-176-16,-8 1 16 15,7-6-80-15,-6 4 8 0,0-1 72 16,0 0 88 0,-3 5 80-16,-6 2 48 15,0 0-40-15,3 5 120 0,-6 0 176 16,0 0-80-16,0 0 24 31,0 0-56-31,0 0-96 16,0 0-88-16,0 0 88 0,3 0 56 15,-3 0-80-15,3 8 80 0,0 1 0 16,3 0-80-16,-4 0 112 16,5 6-176-16,-4-7 64 15,0 1-16-15,0-4-56 0,0-1-80 16,2-1 80-16,-1-1-8 31,-1-2 0-31,3 0-96 0,2 0 24 16,2 0-152-16,4-9 8 15,-1-3-208-15,-2 0-136 16,1-1 208-16,-3 7 112 0,0-2 128 16,-3 4 56-16,-3 4-64 15,3-3-48 1,0 3 104-16,-3 0 16 0,3 0 16 16,-3 0 40-16,0 0 56 15,0 0 224-15,0 5 120 16,0 2-24-16,0 2 136 0,0 4-128 15,0-1-144 1,-3-3-56-16,6 3-64 16,-3-2-120-16,0-5-56 0,0 0 56 15,0-3-72-15,3-2 0 32,0 0 64-32,3 0-56 15,0 0-8-15,0-7-48 0,5-3 112 16,-1-2-232-16,-2 0 80 15,-1 0 48-15,1 1-144 0,-4 1 0 16,1 0 152-16,1 1 96 16,-2 2 8-16,-2-1 0 0,1 6 0 15,-3 0 104-15,4-1-32 32,-4 3-64-32,2 0-8 0,-2 0 96 15,0 0 24-15,4 0-8 16,-2 0 64-16,4 5 0 15,-3 0-24-15,0 2-72 0,0-2 32 16,3 2-104-16,0 2-8 31,-3 0 72-31,3 1-24 0,0 0-40 0,-3-1 96 16,0 1-104-16,0-5 40 16,0 2-40-16,0-5-16 15,3 1 16-15,-3-1 0 0,2 1 8 16,5-3-16-1,-5 0-16 1,5 0-24-16,-2 0-24 0,5 0-160 16,2 0-104-16,-4-3 64 15,4-7-32-15,-3-1 152 0,0 1 88 16,0-2-16-16,-3 3 152 0,-3-1-72 31,0 5 48-31,-3 0 56 16,-3 5 24-16,3-2 192 0,-3 2-88 15,0 0-80-15,3 0 176 32,0 0-24-32,0 0-8 0,3 6-88 15,0 3 80-15,3-2-192 16,-3 4 40-16,3 1-48 16,0-2-88-16,-3 2 0 0,3-2 0 15,-7-3-8-15,5 0 8 16,-4-3-8-16,2-4 0 0,2 0-72 15,-5 0 0-15,4 0-168 16,6-21-472-16,0 0-744 31,-9-1-4057-31</inkml:trace>
  <inkml:trace contextRef="#ctx0" brushRef="#br0" timeOffset="45">13202 7351 7457 0,'0'0'2409'0,"0"0"-1681"0,0 0-360 15,0 0 192-15,0 0 8 16,0 0-136-16,-30 93-272 0,30-77-96 16,14-2 0-16,2 1-56 15,2-3 56 1,-4-5-56-16,1-3 40 16,1-4-48-16,-5 0-24 0,1 0 16 15,-3 0 8-15,1-11-8 16,-2-4 16-16,-2-2-16 0,-3-2 8 15,-3-1 0-15,0-3 0 32,0 0 0-32,0 4 56 0,-6-1 32 15,-3 6 296-15,0 7 56 16,-3 3 217-16,3 2-233 0,-3 2-272 16,0 0-144-16,1 4-8 31,1 5-48-31,1 4-416 15,4 1-137-15,2 0-239 0,3 3-464 16,0-5-840-16,3-2-1145 0</inkml:trace>
  <inkml:trace contextRef="#ctx0" brushRef="#br0" timeOffset="46">13459 7318 9954 0,'0'0'2168'0,"0"0"-1576"0,0 0-16 16,0 0 112-16,-18 78-375 16,18-57-169-16,0-4-80 0,11-1-24 15,5-3-40-15,2-8-56 16,-1-4-168-1,1-1 24-15,3-1-57 16,0-12 25-16,-3-3-8 16,3-6 48-16,-6 1-56 0,0-3 88 15,0 1 64-15,-6 1 96 16,-7 0 0-16,-2 6 72 0,0 4 456 16,0 2 321-16,-8 8 215 31,-13 2-472-31,3 0-288 0,-9 2-144 15,3 15-88-15,-2 0-72 16,-14 11-688-16,11-6-1817 16,-2-3-5800-16</inkml:trace>
  <inkml:trace contextRef="#ctx0" brushRef="#br0" timeOffset="47">13148 7805 4945 0,'0'0'3072'0,"0"0"-1591"0,0 0-1201 31,0 0-280-31,0 0 104 15,0 0 1856-15,-3 0-984 0,3 0-648 16,0 0 208-16,0 0 545 16,0 0 15-16,0 0-240 0,0 0-192 15,0 0-360-15,0 0-88 32,0 0-208-32,0 0 72 0,6 0-64 15,6-4-8-15,6-3 56 16,5 0-64-16,-2-3 8 31,3 2-40-31,-3-1 80 0,0 2-16 16,-3-2-32-16,1 1-8 15,-5 2-64-15,1-2-64 0,-3 1-88 16,3 3-16-16,-6-4-32 16,3 3-136-16,-3 3-64 15,3-3-184-15,-7 5-328 0,8-2-465 0,-7 2-583 16,-1 0-1969-16</inkml:trace>
  <inkml:trace contextRef="#ctx0" brushRef="#br0" timeOffset="48">13231 7915 9097 0,'0'0'2801'0,"0"0"-1569"16,0 0-848-16,0 0 577 15,0 0 111-15,0 0-632 16,0 0-280-16,3-2-88 0,12-3-64 15,1-3 104-15,5 2-56 16,0-2-40-16,0 2 56 31,2-7 0-31,1 3-72 0,-3 2 8 16,3-2-8-16,-6 0 0 16,-1 5-96-16,-1-1-336 0,-1-2-832 15,-7 3-1481-15,-5 1-7945 0</inkml:trace>
  <inkml:trace contextRef="#ctx0" brushRef="#br0" timeOffset="49">12637 7349 6913 0,'0'0'1040'0,"0"0"-320"0,0 0 1065 16,0 0-817-16,0 0-640 0,0 0-200 31,0 0-32-31,0 0-32 16,3 0-56-16,0 0 0 15,2 0 40-15,-5 0 40 0,4 0 80 16,-1 0 112-16,-3 0 128 16,0 0-40-16,3 0 32 0,3 0-47 15,-1 0-65-15,2 0 72 32,5-5-144-32,6 2-56 0,-3 1-96 15,2-2 16-15,1 0-72 16,6 0 0-16,-3 4 40 0,0-3-48 15,0 3 0-15,-6 0 8 32,0 0-8-32,-3 0 0 15,-3 7 0-15,-3 3 0 0,-3 0 0 0,-3 7-8 16,0-1-48-16,0 1 48 16,-6 4 0-16,-6-2-80 0,-3 0-80 15,0-2 72 1,0-3 8-1,0 0 0 1,0-4 72 0,3-3 8-16,4-2 0 0,-2-3 8 0,4 1 0 15,1-3 8 1,5 0 88-16,0 0-96 0,0 0 0 0,0 0 56 16,0 0-48-16,0 0-8 15,0 0 0-15,8-5 8 16,5-2 8-16,1-1 0 0,4 1 88 15,0 3-104-15,0-3 8 0,3 4 96 16,-3 1-104-16,-3 2-8 31,3 0 0-31,-10 0-8 16,5 2 8-16,-7 8 0 0,-1 1 8 16,-2 6 32-16,-3 2 136 15,0 3-168-15,-6-3 112 0,-8 7-112 16,-4-5 16-16,0 1-8 31,-3-3 56-31,0-2-56 16,3-4 104-16,3 0-112 0,3-8 0 15,3 0-352-15,6-5-720 16,3 0-1113-16,0-13-2584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8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17634 4343 7865 0,'0'0'2457'0,"0"0"-1401"0,0 0 264 15,0 0 33-15,0 0-321 0,0 0-600 16,0 0-288-16,0-2-88 15,0 2-56 1,0 2 0 0,0 13 120-16,-4 3 312 0,-8 6-152 15,0 0-128-15,0 2-8 0,0-1 64 16,1-7-56-16,5 4-144 16,-1-6 88-16,1-1-88 15,1-1 48 1,2-2-48-16,-4 0 40 15,4-3-32-15,0 3 48 16,-2-5 0-16,2 3-56 0,3-5 64 16,-3-1-64-16,3-1 8 15,0-2-16-15,0-1 0 0,0 0 0 32,0 0-8-32,0 0 0 15,0 0 0-15,0 0-24 0,3 0 32 16,5 4 96-16,5-2-16 15,-2-2 24-15,7 0-56 16,3 0 56-16,0 0-88 0,3 0-16 16,0 0 56-1,0 0 8-15,-3 0-56 16,3-2-8-16,-6-3 8 0,3 0 24 16,-6 1-24-16,-1-4-8 15,-1 3 0 1,-2-2-96-1,-5 2 0-15,1 1-80 0,-2-4-248 16,-2 4-344-16,6-6-672 0,-3 5-1145 16,0-1-2640-16</inkml:trace>
  <inkml:trace contextRef="#ctx0" brushRef="#br0" timeOffset="1">18583 4734 3880 0,'0'0'1241'0,"0"0"-761"16,0 0-200 0,0 0 112-16,0 0 24 15,0 0 72-15,27 17 200 0,-27-16-144 16,3 2-32-16,0 0-336 0,-3-1-48 15,0-2 1009-15,4 0-329 16,-4 0-224-16,0 0 224 0,0 0 184 31,0 0-183-31,0 0-201 16,0 0 0-16,0 0-112 0,0 0-176 31,0 0-8-31,0 0 48 16,0 0-64-16,0 0 24 0,0 0-24 15,0 0 56-15,0 0-64 16,0 0-39-16,2 0-81 0,-2 0-64 16,0 0-96-16,0 0-8 15,0 0 64-15,0 0-8 16,3 0-72-16,0 0 64 0,0 0-24 16,3 0-24-16,3 0 8 31,6 0-16-31,3 0 8 0,0 0-16 15,3 0 16-15,-3 0 0 16,-3 0 0-16,0 0 64 0,-6 2-64 16,-3 3-64-16,0 5 64 0,-6 2 0 15,0 4-88 1,-12 3 88 0,-9 3-144-16,-3-1-152 0,-3 0 55 0,0-1 121 15,3-6 16-15,9-1 104 16,6-3-56-16,3-2-16 15,6-3-312-15,0-1 8 16,12 1 208-16,9 0 40 0,3-1-248 16,3-1 128-1,0 2 16-15,-6 2 224 16,-7-2-24-16,-4 2 24 16,-4 3 8-16,-3-1 0 0,-3 3 88 15,0 0 64-15,-12 0-136 31,-3-1 64-31,-6 1-56 0,0-2-24 16,-6-3 0-16,0-2-72 16,0-3 8-16,3-2 56 15,0 0-56-15,7-7 64 0,-1-5 0 16,8-5 0-16,2 0-72 31,2-1 72-31,6 1 40 16,-3 0-24-16,3 6 40 0,0-2 120 15,0 4 0-15,0 4 40 0,0 3 64 16,0 0-24-16,0 2-64 0,0 0-16 16,0 0-80-1,0 0 104 1,0 0-128-16,0 0 32 16,3 2 8-16,3 10 96 0,5 5 113 15,-1 1-201-15,-2 9 8 16,5-3-40-16,-5 4 0 0,-2 0-88 0,1 4-8 31,-2-1 0-31,-2-2-72 16,0-1-72-16,-3 0-88 15,0 1-1-15,3-5-303 0,-3-5-104 16,0-5-296-16,3-4-72 16,1-6-569-16,4-4-71 0,1-11-744 31,3-9-1745-31</inkml:trace>
  <inkml:trace contextRef="#ctx0" brushRef="#br0" timeOffset="2">18987 4517 6673 0,'0'0'2128'16,"0"0"-1143"-16,0 0 71 15,0 0-32-15,0 0 80 16,0-17-472-16,0 17-248 0,0 0-103 16,0 3 71-16,3 11 80 15,-3 7 80-15,0 6-336 0,0-1 0 0,0 5-32 31,0 0-40-31,0-3 0 16,0 1-96-16,0-1 64 16,-3-4-64-16,0-2 0 0,-3-6 8 15,3-4 0-15,0-5-8 16,3-2 0-16,0-5 8 0,0 0-16 31,0 0 8-31,0 0-8 16,0 0 0-16,0 0-56 0,0 0 56 15,3 0 0-15,-3 0 0 32,3 0 16-32,-3 0-16 0,0 0 0 15,0 0 0-15,0 0 0 16,3 0 8-16,-3 0-8 16,0 0-8-16,3 0 8 0,3 0 0 15,0-2 8-15,-3-1-8 16,3 1 0-16,2-3 0 0,-1 1 0 15,5 1 8-15,0-4 8 16,-1 2-16 0,2 1 0-16,-2-4-8 15,-5 4 8-15,1 2 0 0,-2-1-16 16,-2 0 16-16,0 3-8 16,-3 0 8-16,0 0 8 0,0 0-8 0,0 0 0 31,0 0-8-16,0 0 8-15,0 0 32 0,3 0-32 16,-3 0-56-16,0 0 48 0,0 0 0 16,0 0 8-16,0 3 8 15,0 2 144-15,0 3-144 0,0 2 0 32,-6 5 8-32,-2-1 88 15,1 3-96-15,-4 2 32 0,-2 0-40 16,2 0-40-16,-2 2 40 15,2-1 48-15,1-4-48 0,-1 3-8 16,-1 1 0-16,-3-1 8 31,0 2 0-31,0-3 0 16,0 5 0-16,0-5 0 0,0-1-8 16,3-3-240-16,0-4-240 15,3-3-400-15,0-4-913 0,3-3-1439 0</inkml:trace>
  <inkml:trace contextRef="#ctx0" brushRef="#br0" timeOffset="3">18918 4919 12618 0,'0'0'2969'15,"0"0"-2257"-15,0 0-440 0,0 0 432 16,0 0-16-16,90 12-256 16,-54-4-184-16,-1-2-159 0,-1 4-81 31,-2-3-8-31,-5 3-265 16,-9-1-351-16,0-1-256 0,-3-1-240 15,-12 0-248-15,0 3-785 16,-3-6-2424-16</inkml:trace>
  <inkml:trace contextRef="#ctx0" brushRef="#br0" timeOffset="4">18873 5122 1632 0,'0'0'11882'0,"0"0"-9657"16,0 0-1801-16,0 0-136 0,0 0 152 16,117-38-216-16,-81 29-144 15,-4 1-80-15,-1 6-472 16,-11-1-752-16,-5 3-689 16,-5 0-47-1,-7 0-184-15,-3 13 871 0,-7-2 681 16,-10 3 248-16,-7 3 248 0,0 5 96 15,-4-4 24-15,-1 4 152 16,5 0 40-16,-3-4 120 16,6 2 184-1,3-6 104-15,6 1 121 16,6-7-65-16,6 0-320 0,0-6-216 16,12 1 176-16,12-3 312 15,6 0-168-15,12-10-136 16,0-1-136-16,0-4-128 0,3 1-56 31,-10 0 8-31,-5 1-8 16,-3 2 8-16,-6-4-16 0,-10 1-48 15,-1-1-72-15,-7-1-40 16,-3-3-8-16,0 0 8 16,0-3-72-16,-9-1-48 0,-3 1-192 31,-3 1-136-31,0 2 144 0,0 4 464 15,3 6 48-15,0-1 208 0,6 8 280 16,3 0 64-16,0 2 8 16,3 0 144-16,0 0 112 15,0 0-135-15,-3 0-201 16,3 2-144 0,0 14-88-16,-3 4 48 0,3 3 8 15,0 9-56-15,0-2 16 16,-3 3-104-16,3 3-56 0,0 2-40 15,-3 1-48-15,3 2-56 16,-2-4-8 0,2-1-664-16,0-5 176 15,0-3-888-15,0-9-1433 16,0-7-2944-16</inkml:trace>
  <inkml:trace contextRef="#ctx0" brushRef="#br0" timeOffset="5">19979 4581 12514 0,'0'0'3913'0,"0"0"-3393"15,0 0-312-15,0 0 80 16,0 0-56-16,0 0-208 0,0 0-24 16,75-21-280-16,-54 21-912 15,-7-3-824 17,-4 3-417-32,-7-2-2936 0</inkml:trace>
  <inkml:trace contextRef="#ctx0" brushRef="#br0" timeOffset="6">19988 4526 7961 0,'0'0'2353'15,"0"0"-1377"-15,0 0 88 16,0 0 64-16,0 0-343 0,-42 82-281 16,36-55 48-16,3 5-96 31,-3-1-112-31,6-2-128 0,0-1-72 15,0-4 40-15,0-5-64 0,6-3-16 16,0-4-96-16,3-4 0 16,0-3-8-16,3-5-336 0,0 0-288 15,5-9-616-15,-1-9-945 16,-4 4-1800-16</inkml:trace>
  <inkml:trace contextRef="#ctx0" brushRef="#br0" timeOffset="7">20036 4729 6145 0,'0'0'4753'0,"0"0"-3393"16,0 0-584-16,0 0 345 16,0 0-257-1,0 0-192-15,0 0-272 16,0 0-168-16,104-7-152 16,-77 4-80-16,-6-3-504 15,9-7-824-15,-9 2-761 0,-6 2-2232 0</inkml:trace>
  <inkml:trace contextRef="#ctx0" brushRef="#br0" timeOffset="8">20116 4605 9962 0,'0'0'2752'15,"0"0"-1936"-15,0 0-135 16,0 0 279-16,0 0-504 31,0 0-208-31,0 30-48 0,0-5 80 16,0 1-104-16,0 3-40 15,0-3-24-15,0-5-24 0,0 1 8 0,7-3-24 16,1-5-64 0,5-7 0-16,1 0-8 31,4-4 0-31,3-3-256 0,0 0-136 0,0-12-496 16,0-2-713-16,-10 1-359 15,-1 3-616-15,-10 4-1657 0</inkml:trace>
  <inkml:trace contextRef="#ctx0" brushRef="#br0" timeOffset="9">19899 5024 8465 0,'0'0'3001'0,"0"0"-1953"15,0 0 160-15,98-35-95 16,-53 13-529-16,-3 3-176 0,-3 0-240 16,-7 0-96-16,-5 7-72 15,-12 0-120-15,-6 7-456 32,-9 5-408-32,-9 0-577 0,-12 5-1039 15,0 7-1809-15</inkml:trace>
  <inkml:trace contextRef="#ctx0" brushRef="#br0" timeOffset="10">19997 5131 4184 0,'0'0'1689'0,"0"0"-385"0,0 0-216 16,0 81-128-16,5-57 129 16,5 2-209-16,-4-7-200 0,3-2-424 15,-3-2-168-15,-3-6-72 0,3-7 48 31,-6-2-16-15,0 0 96-16,0-9-24 0,2-10-120 16,1-8-8-16,4-6 8 0,2-2-8 15,3-6 8-15,2-5 0 0,10 7 8 16,-3 2-8-16,3 9 56 31,-3 9 72-31,0 4 56 0,-6 11 216 16,0 4 104-16,-3 0-63 31,0 4 239-31,0 16-96 0,0 8-232 16,-3 6-200-16,-4 1-64 15,-1 3 0-15,-4 3-56 16,0-5-16-16,-6 1 32 0,-9-6 8 16,0-4-56-16,-6-8-8 15,-3-7 8-15,3-3 8 0,-6-9 40 16,7 0 16-16,1-2 48 15,4-15 352-15,9 0 80 16,6-4-144 0,0 3-224-16,6-5-104 0,15 3-64 15,10 1-8-15,1-3-328 16,4 5-440-16,6 0-936 0,-9 6-1545 16,-7 3-4777-16</inkml:trace>
  <inkml:trace contextRef="#ctx0" brushRef="#br0" timeOffset="11">19558 4736 8937 0,'0'0'2857'0,"0"0"-2041"15,0 0-584-15,0 0 200 0,0 0-24 16,0 0-192-16,0 0-168 16,83 19 16-16,-77-9-64 0,-6 2-168 31,0 2 96-31,-3 3 16 16,-9 1-72-16,-3 2 120 15,4-3-48-15,1 1-112 0,10-1 112 16,0 0-48-16,0-1-120 15,7 1 128-15,4-1 96 0,2-1 0 16,-5 2-8 0,1-6 8-16,-2 1 136 15,-7-2-32-15,0-3 40 16,0-2 32-16,0 0-96 0,-10-3 56 16,-1-2-80-16,-5 0-56 15,1 0-224-15,1-12 96 16,-4-5-24-16,5-2 48 15,-1-2 96-15,8 0-48 16,-3 2 56-16,6 7 88 16,3 2 8-16,0 5 8 0,0 3 40 15,0 2-16-15,0 0 8 16,3 5 289 0,9 9 167-16,0 5 56 15,3 7-136-15,-1 3 0 16,1 6-192-16,-2 4-32 0,-2 1-104 15,-1 3 64-15,-5-2-48 16,1-1-48-16,-3-5-80 0,-3-4-24 31,0-9 48-31,0-8-88 32,0-5 32-32,0-5-40 15,0-4 0-15,0 0-248 0,0 0-352 16,10-32-680-16,-5-1-1097 15,4-5-767-15</inkml:trace>
  <inkml:trace contextRef="#ctx0" brushRef="#br0" timeOffset="12">20624 5258 8953 0,'0'0'4145'15,"0"0"-2640"-15,0 0-393 0,0 0 944 16,0 0-607-16,0 0-833 16,6 69-488-16,-6-50-128 0,-14 4-968 15,1-3-1161-15,-1-6-4272 0</inkml:trace>
  <inkml:trace contextRef="#ctx0" brushRef="#br0" timeOffset="13">21022 4696 12050 0,'0'0'3153'0,"0"0"-2169"16,0 0-408-16,0 0 320 0,-9 0-96 15,9 0-455-15,0 0-217 31,0 0-128-31,6 0-8 0,3 4 8 16,6 3-8-16,-4 1 8 0,5 1-281 16,-4 1-511-16,2-1-504 15,-8 3-976-15,4 0-921 0,-10-2-3200 16</inkml:trace>
  <inkml:trace contextRef="#ctx0" brushRef="#br0" timeOffset="14">21033 4879 9458 0,'0'0'2840'31,"0"0"-2008"-31,0 0-544 16,0 0 88-16,0 0-15 16,0 0-305-16,0 0-56 0,0 0-1177 15,31 76-1503-15</inkml:trace>
  <inkml:trace contextRef="#ctx0" brushRef="#br0" timeOffset="15">20974 5150 8633 0,'0'0'4241'16,"0"0"-3265"-16,0 0-215 0,0 0 103 31,0 0-296-31,0 0-360 15,99-16-208-15,-57 4-176 0,11-2-1144 16,-8-3-1305-16,-9 1-4160 0</inkml:trace>
  <inkml:trace contextRef="#ctx0" brushRef="#br0" timeOffset="16">21351 4760 8769 0,'0'0'6754'0,"0"0"-4594"16,0 0-951-16,0 0-161 15,0 0-376-15,0 0-264 16,107-79-208-16,-59 67-192 0,0 1 104 16,-3 6-112-16,-10 0-392 15,-8 5-744-15,-12 0-689 0,-15 0-903 31,-12 10-1073-31,-12-1-1400 0</inkml:trace>
  <inkml:trace contextRef="#ctx0" brushRef="#br0" timeOffset="17">21237 4781 9538 0,'0'0'2440'0,"0"0"-1664"15,0 0 424-15,0 0 305 0,0 0-329 16,0 0-280-16,6 82-256 16,-3-47-280-16,-3 6-159 15,0 6-97 1,-3 3-48-16,-6 0-56 16,-6 0 0-16,3 0-185 0,-3-5-479 15,0-4-504-15,0-8-648 16,-3-7-393-16,4-11-663 0,4-10-3466 15</inkml:trace>
  <inkml:trace contextRef="#ctx0" brushRef="#br0" timeOffset="18">21249 5051 7161 0,'0'0'4017'0,"0"0"-2697"31,0 0-552-31,105-62 17 15,-70 47-257-15,1 1-136 16,-9 7-192-16,-6 4-184 0,-9 3-16 16,-9 3-296-16,-3 13 112 15,-3 11 136-15,-15 6-8 0,-9 3-360 32,0 2 151-32,0-2 145 15,9-10 120-15,7-5 0 0,5-6-8 16,6-10-72-16,0-5 32 15,9 0 48 1,12-15 96-16,0-11-40 16,8-5-48-16,1-8 8 0,-3-4-16 15,-3-4-24-15,-3-3-360 16,-3-7-504-16,-9 0 120 0,-3 1 256 16,-4 5 328-16,-2 3 184 15,0 10 176-15,0 12 520 0,0 9 200 16,-2 5 401-1,2 7-201-15,0 5-272 16,-3 0-384 0,3 3-280-16,0 18-152 0,0 12 152 0,0 12 8 15,0 8 88-15,0 9-8 16,8 0 80-16,5 5 8 16,2-1-104-1,-1 1-112-15,7-3-40 16,3-4-8-16,6-6-64 0,0-5 0 15,0-12 0-15,0-3 0 16,-3-8 0-16,0-5-8 16,-9-9 0-16,-4 0-216 0,-1-7-304 31,-8-5-144-31,1 0-448 16,-6-17-760-16,0-7-1137 0,0 1-3897 15</inkml:trace>
  <inkml:trace contextRef="#ctx0" brushRef="#br0" timeOffset="19">21877 5072 10322 0,'0'0'4361'0,"0"0"-3433"16,0 0-88-16,0 0-24 16,0 0-200-1,-61 78-248 1,23-35-192-16,-1 5-80 15,0-3-96-15,7-7-8 16,1-4-504-16,7-8-360 16,3-7-504-16,0-17-785 0,7-2-799 15,4 0-3002-15</inkml:trace>
  <inkml:trace contextRef="#ctx0" brushRef="#br0" timeOffset="20">21688 4508 5049 0,'0'0'5577'0,"0"0"-4193"16,0 0-472-16,0 0 641 0,0 0 87 15,0 0-400-15,0 0-384 16,27-58-376-16,-24 58-295 0,6 0-121 31,3 2 24-31,0 11 8 16,9 3-96-16,-3 1-8 0,3 2-393 15,0 0-407-15,0 0-320 0,0 0-480 16,-3 3-489-16,-4-6-599 16,-4-3-1873-16</inkml:trace>
  <inkml:trace contextRef="#ctx0" brushRef="#br0" timeOffset="21">22402 4948 14563 0,'0'0'2568'0,"0"0"-1976"16,0 0-376-16,0 0 144 0,0 0-96 15,111-13-160-15,-75 12-104 16,-7 1-56-16,-1 0-776 0,-4 0-856 16,-10 1-1353-16,-4 3-3304 15</inkml:trace>
  <inkml:trace contextRef="#ctx0" brushRef="#br0" timeOffset="22">22259 4719 5737 0,'0'0'4505'0,"0"0"-3065"15,0 0-440-15,0 0 192 16,0 0-279 0,0 0-481-16,0 0-256 0,-9 62 176 15,0-26 48-15,0 2-184 16,6 3 56-16,0-3-24 0,3 0-88 15,0-3 56-15,0 1-152 16,0-2-56 0,0-3 32-16,0-5-24 15,0-5-8-15,0-2-8 16,0-5-240-16,0-4-440 0,0-6-320 16,-6-4-328-16,-3 0-497 15,-3-1-1384-15</inkml:trace>
  <inkml:trace contextRef="#ctx0" brushRef="#br0" timeOffset="23">22454 5108 8105 0,'0'0'2641'0,"0"0"-1737"15,0 0 176-15,0 0 289 0,0 0-305 16,0 0-384-16,0 0-272 16,-34 98-152-16,20-68-64 0,-14 6-96 0,-4-1-16 15,-2 1-72 1,-7-2 0-1,-1-1 64 1,-2-2-64-16,2-7-8 0,0-1 0 0,5-1 0 16,11-10-88-16,8 0-16 15,6-7-152-15,12-5-344 0,0 0-312 16,12-8-449-16,9-8-567 31,2-3-2257-31</inkml:trace>
  <inkml:trace contextRef="#ctx0" brushRef="#br0" timeOffset="24">22119 4948 6665 0,'0'0'3281'0,"0"0"-2025"16,0 0-640-16,0 0 440 0,0 0 241 15,0 0-617-15,0 0-448 0,-27 19-128 16,-1 3-88-16,5 2-8 16,-7-3 40-16,6 1-48 15,3-3 0 1,6-1-856-16,3-3-817 16,6-6-1567-16</inkml:trace>
  <inkml:trace contextRef="#ctx0" brushRef="#br0" timeOffset="25">22881 4710 2880 0,'0'0'9778'16,"0"0"-8193"-16,0 0-1513 15,0 0 176-15,0 0 264 0,38 59 88 16,-31-33-168-16,1 3-232 31,-2 0-144-31,-3-1-56 16,1-7-96-16,-2-1-392 0,-2-7-392 16,0-5-497-16,0-8-175 15,-12 0-440-15,1-12-1121 0,-2-2-2320 0</inkml:trace>
  <inkml:trace contextRef="#ctx0" brushRef="#br0" timeOffset="26">22886 4800 656 0,'0'0'2336'0,"0"0"-535"16,0-97-281-16,3 63 184 0,7 6 121 16,-4 9-257-16,2 5-32 15,5 6-536-15,1 4-479 0,4 4-241 16,3 0-40-16,3 2-64 16,0 8-56-16,-3 7 24 15,-3 3-8-15,-3 4 32 16,-9 3-160-1,-6-1 40-15,0 3-48 0,-9-1-240 16,-9-7-136-16,-9 1-32 16,0-10 32-16,0-5 96 15,0-2 240 1,9-5 40-16,7 0 0 16,1-5 56-16,10-6-48 0,0-2 72 15,13 1-40-15,8 2-40 0,5 4-16 16,4 1 16-16,-3 2-48 15,-6 3 48-15,-6 0-16 32,-9 3-577-32,-6 11-311 0,-9 5 640 15,-18 5-168-15,-12 0-1328 16,-9 2-145-16,1 0 753 0,-5-4 680 16,8-1 272-16,5-5 200 15,12-3 736-15,15-6 528 16,12-3-680-1,0-1-376-15,24-1 273 0,15-2 295 16,12 0-352-16,6-2-296 16,-4-5-40-16,-5 5-72 15,-12-3-8-15,-12 5-8 16,-18 0-296-16,-6 0-480 16,-12 7 664-1,-18 10 48-15,-9-1 64 0,-3 6 0 0,1-4 8 16,2 2 0-16,9-1 128 15,15-5 344-15,9-2-144 16,6-2-232-16,24-4-48 0,18-1 248 31,11 0-16-31,7-5-168 16,0 0-112-16,-9 0-16 0,-16 0-32 16,-11 0-208-16,-14-3-224 15,-10 1 96-15,0 2 64 0,-13-2 136 16,-8 2 120-16,-3 0 56 31,-5 0-8-31,2 2 0 0,0 6-712 16,-12 1-601-16,6 3-135 15,6-8-400-15</inkml:trace>
  <inkml:trace contextRef="#ctx0" brushRef="#br0" timeOffset="27">22752 5188 5825 0,'0'0'2832'0,"0"0"-1847"16,0 0-417-16,0 0 104 16,0 0 144-16,0 0-168 0,-30 98-88 15,33-65-72 1,15 4-216 0,12-4-8-16,6-4 9 0,9-3-169 15,6-7 24-15,5-8-48 16,4-6-72-16,3-5-8 0,-4 0-256 15,-5-12-329-15,-3-7-551 0,0-17-408 32,-12 8-817-17,-13-5-6184-15</inkml:trace>
  <inkml:trace contextRef="#ctx0" brushRef="#br0" timeOffset="28">23260 4684 12778 0,'0'0'2337'0,"0"0"-1977"16,0 0-312-16,0 0 24 31,101-39 48-31,-64 35-72 0,-8 4-48 16,-2 0 0-16,-9 9-480 15,-12 5-704-15,-6 8 183 0,-6-1 449 16,-23 6-552-16,-11-1-368 0,-7-1 487 16,-7 0 697-1,3-1 288 1,3-1 24-16,6-1 464 0,13-3 297 16,8-5-345-16,12-1-296 15,2-4-88-15,7-4 0 16,0-5 16-16,21 0 208 0,10 0 80 0,7 0-144 31,4-10-200-31,6 0-16 16,-4-1-272-16,-4 4-176 0,-7 2 224 15,-13 5 216-15,-8 0 0 16,-9 0 8-16,-3 2 208 16,0 12 8-16,0 3-88 0,-8 4 16 31,-8 1-16-31,1 2 168 0,-2-1 8 15,-1-1 24-15,0-3-24 16,0-2-16-16,3-3-160 16,0-2-72-16,0-5-56 0,3-5-184 15,0-2-688-15,1-2-1472 32,4-10-7370-32</inkml:trace>
  <inkml:trace contextRef="#ctx0" brushRef="#br0" timeOffset="29">23314 4962 9538 0,'0'0'2056'15,"0"0"-1392"-15,0 0 144 0,0 0-136 16,-114 96-23-16,82-63-217 16,-4-2-280-16,6-3-88 0,6 1-64 15,6-7-496-15,6-4-457 0,6-8-463 31,6-5-632-15,0-5-97-16,9-12 505 0,6-2-2857 0</inkml:trace>
  <inkml:trace contextRef="#ctx0" brushRef="#br0" timeOffset="30">23150 5144 4929 0,'0'0'2936'16,"0"0"-751"-16,0 0-233 0,0 0-272 31,0 0-415-31,0 0-281 0,0 0-240 16,87 64-296-16,-61-38-280 15,1-2-112-15,-3-1 32 16,0-4-88-16,-3-2-272 0,2-7-648 16,-2-3-1441-16,-5-5-2328 0</inkml:trace>
  <inkml:trace contextRef="#ctx0" brushRef="#br0" timeOffset="31">23678 4927 12842 0,'0'0'1393'0,"0"0"-1393"0,0 0-64 31,0 0 56-31,93 0 8 16,-60 0-809-16,-6 0-1431 0,-9 0-3913 16</inkml:trace>
  <inkml:trace contextRef="#ctx0" brushRef="#br0" timeOffset="32">23661 5060 6025 0,'0'0'2832'0,"0"0"-2007"16,0 0-233-16,0 0 152 0,95 5-296 16,-59-5-272-1,15-7-176 1,-13-3-512-16,-4-2-2057 15</inkml:trace>
  <inkml:trace contextRef="#ctx0" brushRef="#br0" timeOffset="33">23822 4822 7985 0,'0'0'2745'0,"0"0"-1889"15,-30 88-520-15,15-43 248 32,3 5 664-32,0 3-303 15,6-1-553-15,0-5-288 0,6-2-104 16,0-8-216-16,0-8-600 16,0-16-305-16,12-13-127 0,0-5-1160 15,0-9-2201-15</inkml:trace>
  <inkml:trace contextRef="#ctx0" brushRef="#br0" timeOffset="34">24144 4705 11778 0,'0'0'2617'0,"0"0"-2033"16,0 0-432-16,0 0-152 0,-15 95 248 15,9-65-48-15,6-7-80 16,0-2-112-16,0 1-8 0,16-10-192 31,2-1-208-31,-1-5-160 16,7-4 31-16,4-2 145 16,-2 0 8-16,4 0-40 0,-6 0 40 15,-3-5 144-15,-3 2 160 0,-6 3 72 16,-6 0 72-16,-3 3 248 31,-3 10 392-31,-3 7-176 16,-15 6-87-16,-9 6-9 0,-3 6 112 15,-12-3-200-15,-2 3-72 16,-4 3-160-16,-4-4-40 0,2 2-40 16,5-6-40-16,6-9-8 31,9-5-144-31,9-9 144 15,9-8-8-15,3-2 16 0,7-7-8 0,2-15-160 16,2-4-64-16,14 0 136 16,8 0-64-16,2 5 64 15,-2 6 96-15,-3 6 56 16,-3 9 224 0,-3 0-8-16,3 0 128 15,-3 11 64-15,0 7 72 0,-1-2-112 16,-1 3-288-16,-2 2-16 15,2-4-104-15,-5 2-32 0,5-4-56 16,-5-4-680 0,10-4-608-16,-2-2-1585 15,-2-5-4880-15</inkml:trace>
  <inkml:trace contextRef="#ctx0" brushRef="#br0" timeOffset="35">24411 5303 12410 0,'0'0'2337'16,"0"0"-1585"-16,0 0-48 0,0 0-288 16,0 0-248-16,15 14-168 15,-7-2 0-15,1 5-1128 16,-2-3-2985-16,-2-5-4049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87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0 197 4961 0,'0'0'2248'0,"0"0"-1208"0,0 0-480 16,0 0 273-16,0 0 47 15,0 0-160-15,0 0-96 16,0 0 96-1,0 0 8-15,0 0-232 16,0 0-239-16,0 0-81 0,0 0 0 16,0 0 40-16,0 0-48 15,0 0-48-15,0 0-72 16,0 0-48-16,0 0-8 0,0 0-136 31,4 0 88-31,-4 0 0 16,8 0 56-16,0 3 8 0,-5 0 0 0,8 1 40 15,-3 2-40-15,-1-1 16 16,1-5-16 0,0 4-8-16,-2-2 0 0,2 2-72 15,0-4 64 1,-4 0-64-16,3 0-32 16,0 0 0-16,1 0 40 0,3 0 0 15,-3-10 0-15,7-5-8 16,-4 1 56-16,1-4-80 15,2 0-57-15,-2 0 1 16,3 0 96-16,-4 1 48 16,0 4 0-16,1 4 8 15,-5 3 72-15,0 0-72 0,-3 3-8 16,0 3 0-16,0-3-8 16,3 3-32-16,-3 0 48 0,3 0-16 15,-3 0 8-15,7 0-72 31,1 0 24-31,-1 3 48 0,4 3-72 16,-1 3 72-16,2 3 0 16,-5-2 8-16,4 1 8 15,-4-2 64-15,5 0-72 0,-9-3 16 32,4 0-8-32,-3 0 0 15,-4-3 0-15,3 0 40 0,-4 0-40 16,5-3 16-16,-4 6-16 15,4-6-8-15,3 2 8 16,-4 2-16-16,4-4 8 0,1 3 0 16,-2-3 8-16,2 0 0 15,-4 3 0 1,3-3-8-16,0 0-8 0,-3 0 0 16,3 0-8-16,0 0-40 15,4-3 8-15,1-6 0 16,2-6-184-16,1 3-24 15,-1-6 0-15,-2 1 16 32,2 1 8-32,-2 4 80 15,-2-2 104-15,-3 4 40 16,1 4 8-16,-5-1 8 0,0 5 0 16,1-1 64-16,0 3 64 0,-4 0 40 15,2 0-72-15,2 0 120 16,-4 0-40-16,4 0 80 15,3 5-48-15,0 2-128 0,4-1 8 47,-3 4-88-47,2-2 40 16,2 1 56-16,-2-3-96 0,-2 3 0 16,-1 1 8-16,4-5-8 15,-8 3 48-15,9-1-56 16,-10-1 16-16,6-3-16 0,3-3-24 15,-4 0 16-15,1 0 8 16,3 0 8-16,-1 0 16 0,2 0 24 0,-2 0-48 16,2-9 8-16,-1 0-8 15,3-2-72-15,-2 1-40 16,2-2-56-16,4 0-48 0,-6 0-24 16,2-2-8-16,1 1 24 15,-4 5 8-15,-4 1 88 16,1 1 120-1,-1 4 0-15,-4-2 8 16,-3 4 0-16,0 0 80 0,0 0 72 16,-4 0 72-16,3 0 40 0,1 0 40 15,0 0-152-15,4 0-16 16,2 0-8 0,2 6-80-16,-4 3 0 15,6 1 32-15,-6-2 41 16,7 4 39-16,-4-3-64 0,0 0 56 15,1 3-24-15,-1-3-24 16,0-3-56-16,4 4 24 0,-4-5-72 31,1-5 72-31,3 3-72 16,-1-3 8-16,6 0 8 16,-6 0-8-16,2-8 72 0,-2 1-32 15,-2-2-32-15,3 3-8 16,-1 0 88-16,-2 3-96 0,0-3 0 15,-2 3-8 1,6 1 8-16,-5-2 0 16,0 4 0-16,4 0-8 15,-1 0 8-15,-2 0-16 0,0 0-40 16,2 0 56-16,-2 4 8 16,-1 4 152-16,4-2-152 31,-4 0 56-31,-3 6 96 15,0-2-72-15,2-2 64 16,2 4-40-16,-5-6-24 16,4 3-80-16,1-3 64 0,-1 3-72 15,4-6 8-15,0 0-8 16,3-3 0-16,1 0-8 0,4 0-48 16,-4 0-32-16,3 0-88 15,0-6-240-15,-3-3 48 0,-3 3 168 16,-2 0 72-16,-6 6 80 15,-4-3 48-15,0 3 0 0,-4 0 72 16,4 0 88-16,-2 0-8 31,2 0-72-31,0 9-32 16,4 3 72-16,0-3-40 0,-1 3-32 16,-3-6 72-16,3 2-112 15,4-1 48-15,-3-4-40 0,3 2-16 31,4-5 8-31,-3 0 40 0,-2 0 0 16,-2 0 0-16,3 0-32 16,-3 0-8-16,-4 0 0 0,-1 0-8 15,-3-5-392-15,0-5-824 16,0 5-1833-16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8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19901 6019 7153 0,'0'0'1640'0,"0"0"-1104"0,0 0-399 16,-47 87-33-16,37-62-32 15,7-1-72-15,0-2 0 32,3-8-256-32,0-4-449 0,0-10-543 15,3 0-744-15,3 0-3448 0</inkml:trace>
  <inkml:trace contextRef="#ctx0" brushRef="#br0" timeOffset="1">19961 5946 5009 0,'0'0'2168'0,"0"0"-976"15,0 0-208-15,0 0 185 0,30-26-121 16,-21 23-360-16,0 1-192 16,0 0-96-16,3 2-80 15,0 0-96-15,-3 0 32 16,0 0-7-16,-4 7-73 15,-5 2 136-15,0 8 136 16,0 2-176-16,0 2-120 0,-2 3-72 16,-7 0-24-16,-3-1-40 15,0-6-16-15,0 0 0 16,3-2-96-16,-3-6-312 0,3-2-416 16,-3-4-89-16,0-1-39 0,3-2-208 15,0 0 64-15,6-12 392 16,0-1 576-16,0 2 128 31,3-4 280-31,0 4 232 0,0 3 120 16,0 4 152-16,0 2-320 15,3 2-256-15,3 0-80 0,0 0 24 16,6 0-64-16,-3 0-40 16,0 2 0-16,0 8-48 31,0-3-512-31,-9 4-712 0,0 2-513 15,0-5-1055-15</inkml:trace>
  <inkml:trace contextRef="#ctx0" brushRef="#br0" timeOffset="2">19791 6177 7577 0,'0'0'2369'0,"0"0"-1497"16,0 0-24-16,0 0 80 15,0 0-72-15,0 0-288 0,89-13-135 16,-53 4-153-16,-3 2-128 16,-3 2-96-16,-9 3-56 15,-6 2-208-15,-7 0-785 0,-8 2-231 16,-11 17 288-16,-13 1-1152 16,-6-1-3906-16</inkml:trace>
  <inkml:trace contextRef="#ctx0" brushRef="#br0" timeOffset="3">19752 6327 4905 0,'0'0'2688'16,"0"0"-1632"-16,0 0-616 0,0 0 833 15,0 0-377-15,107-9-512 16,-65-4-216-16,-3 1-80 31,-6 0-8-31,-6 6-72 0,-12 1-8 16,-7 5-152-16,-8 0-184 15,0 0-16 1,-17 7-216-16,-4 7-152 0,-6 3 256 16,0-3 231-16,3 3 169 15,6-5 64-15,7-3 240 16,4 1 249-16,7-3-289 0,4-5-56 16,13 0 360-16,1-2-56 0,3 0-88 15,-3 0-152-15,-3-2-80 16,-6 0-120-16,-9-2 64 0,0 1-72 31,-18 3-1080-31,-6-3-1009 16,-3 3-1231-16</inkml:trace>
  <inkml:trace contextRef="#ctx0" brushRef="#br0" timeOffset="4">19752 6327 4945 0,'6'43'2584'16,"-6"-40"-1360"-16,0 1-704 31,3 0 41-31,14 4 223 0,11-1 88 15,10 0-56-15,4 0-168 16,3 0-216-16,6 1-176 0,-3 2-128 16,0 0-64-16,0-2-56 15,-7 1-8-15,-2-9-792 32,-9 0-912-32,-9-2-1225 0</inkml:trace>
  <inkml:trace contextRef="#ctx0" brushRef="#br0" timeOffset="5">20281 5898 3608 0,'0'0'7674'15,"0"0"-5706"1,0 0-1400-16,0 0-87 15,0 0 143-15,0 0-336 16,92-29-168-16,-71 29-112 0,-9 0-8 16,-5 5-472-16,-7 7-136 15,0 7 375-15,-19 0 177 0,-7 5-192 16,-5-5 24 0,-4 3 144-1,2-6 32-15,3 1 48 0,3-3 0 16,3-4 0-16,9-3 0 31,7-3-8-31,1 2-64 16,7-6 64-16,0 0 8 0,9 0 0 15,9 0 0-15,9 0 56 16,3-8-48-16,-3 6 8 0,0 0-8 16,-7 2 0-16,-2 0 0 15,-8 0-8-15,-7 9 0 16,-3 3 96-16,0 2 24 0,-7 6-48 15,-10-1-16-15,-4-1-56 16,0 3 24-16,-3-3 48 0,3-4 24 16,0-3-96-1,3-1 0-15,6-3 64 16,3-2-64-16,3-5-56 16,3 0-360-16,3 0-344 0,0-5-240 15,3-6-1120 1,6-6-945-16</inkml:trace>
  <inkml:trace contextRef="#ctx0" brushRef="#br0" timeOffset="6">20271 6063 3384 0,'0'0'5249'0,"0"0"-3752"0,0 0-641 15,0 0 144-15,0 0-160 16,-53 80-304-16,35-55-280 15,-3 0-192-15,0 5-64 0,-3-7 0 16,0 3 0-16,-2-3-256 31,2 0-608-31,0-5-368 0,6-1-496 16,6-10-769-16</inkml:trace>
  <inkml:trace contextRef="#ctx0" brushRef="#br0" timeOffset="7">20170 6248 9874 0,'0'0'3136'15,"0"0"-2031"1,0 0-49-16,0 0-48 0,0 0-224 0,0 0-24 16,0 0-232-1,57 71-240 1,-36-47-136-16,0 6-79 0,2-5-73 0,1 4-40 15,10-1-729 1,-11-4-967-16,-4-7-2897 0</inkml:trace>
  <inkml:trace contextRef="#ctx0" brushRef="#br0" timeOffset="8">19447 6531 3472 0,'0'0'880'16,"0"0"-880"-16,0 0 160 0,-93 34-160 15,69-24 697-15,3-4 1175 0,7-2-576 16,4 0-984-1,5-4-312 1,2 0-272-16,3 0-1240 0,0-3-4553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8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12962 6043 5553 0,'0'0'1808'16,"0"0"-1088"-16,0 0-272 0,0-2 88 16,0 2-63-16,0-2-217 15,0 2-56-15,3 0 56 0,-3 0 112 16,0 0 224-16,0 0 136 31,0 0 16-31,0 0-136 16,0 0-96-16,0 0-127 0,0 0-137 15,0 0-120-15,4 0-120 16,2 0 40-16,-3 0-40 0,2 0 0 31,5 0-8-31,-2 2 16 16,-2 5-16-16,4 0 48 0,-5 3 8 15,1-1 16-15,4 3-64 0,-5 3 48 16,1-4-40-16,4 2-8 16,-5-7 56-16,1 2-56 15,3-4 40 1,0-4-48-16,6 0 0 0,3 0-48 31,0-7-64-15,3-4 96-16,0-6-184 15,0 0 136-15,-3 2 48 16,-4 2 16-16,-4 3 0 16,-2 3 8-16,-1 0-8 0,-4 2 72 15,0 3-72-15,-3 2-8 16,0 0-8-16,2 0 8 16,1 0 8-16,3 2-64 0,4 5 64 15,-5 3 96-15,7 2-16 0,-3 4-64 16,3-4-8-16,0 5 0 15,-3-5 0-15,3-3-8 16,-3-2-8-16,0-4-88 0,0-1-40 16,-3-2-8-16,3 0 144 15,0 0 0-15,0-5 0 0,3-4-48 32,-3-3 48-32,0 5 16 0,3-3 32 15,0 1-48 1,-4-1 0-16,5 5 0 0,-5-2 0 0,5 3 8 15,-8 4-8-15,4-3 120 16,3 3-112-16,-3 0 128 16,3 0-136-16,0 7 80 15,0 5-72 1,3-2 64-16,0-1-24 0,-3 1-40 16,3-1-8-16,0-1 0 0,0-6 0 15,3-2 64 1,0 0-64-16,2 0 0 0,-2-7 0 0,6-3 64 31,-3-2-64-31,0 0-8 16,-3 5 8-16,-6-2-48 15,0 4 48-15,-3 5 0 0,0 0 8 16,-3 0 56-16,0 0 48 0,0 0 56 16,0 7 64-16,3 2-56 31,3 4-8-31,-3-5-40 15,6 5-72-15,3-6-8 0,0-2 24 16,2-1-72-16,5-4 48 16,-1 0-48-16,-4 0-16 0,4-4-96 15,-6-6 56-15,-3 1 48 32,-3 2 8-32,-3 2 0 15,0 3 8-15,-3-1 0 0,3 1 64 16,0 2 8-16,0-3-72 0,-1 3 64 15,5 0-64-15,-2-5 8 16,-1 5-16 0,-2-2 0-16,5-1-336 15,-7 3-1352-15,-4 0-2817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8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22385 7349 1712 0,'0'0'2592'15,"0"0"-1343"1,0 0-569-16,0 0 24 0,29 0 96 0,-23 0 80 16,-3 0 177-16,0 0-41 15,4-5 64 1,-5 5-152-16,1-3-192 15,0 1 233-15,-3 2-65 16,0-3-344-16,0 3-248 16,0 0-144-16,0 0-40 0,0 0-64 15,0 0-64-15,3 0 8 16,-3 0-8-16,3 0 0 16,-3 0-8-16,3 0-264 0,1 0-16 31,1 0-352-31,1 0 0 0,0 0-369 15,-6 3-623-15,4-1-1193 16,-4 1-4680-16</inkml:trace>
  <inkml:trace contextRef="#ctx0" brushRef="#br0" timeOffset="1">22088 7522 8769 0,'0'0'5714'16,"0"0"-4762"-16,0 0-896 0,0 0-8 16,118-10 264-16,-68 6-112 15,6-1-80-15,4 3 8 0,1-4-128 16,-2 2 0-16,-8-1-208 15,-6-2-456-15,-7 0-648 16,-4 0-193-16,-13 0-567 16,-10 4-1881-16</inkml:trace>
  <inkml:trace contextRef="#ctx0" brushRef="#br0" timeOffset="2">22378 7539 3512 0,'0'0'4769'0,"0"0"-3849"0,0 0 297 16,0 0 63-16,-14 112-272 0,7-67-16 16,-4 7-303-16,-2 5-417 15,2 5-152-15,-10 0-16 0,-3-2-104 16,3-1-104-16,-6-6-681 15,-9-5-519-15,9-15-1344 0,4-15-4266 16</inkml:trace>
  <inkml:trace contextRef="#ctx0" brushRef="#br0" timeOffset="3">22378 7651 11746 0,'0'0'2072'0,"0"0"-1591"0,0 0-329 15,0 0 208-15,105-41-96 16,-78 31-112-16,-3 4-72 0,-1-4-8 16,1 3-72-16,-3 0-464 15,-5 2-537-15,-8-3-415 0,-1 2-1016 16,-7 3-2986-16</inkml:trace>
  <inkml:trace contextRef="#ctx0" brushRef="#br0" timeOffset="4">22441 7534 4624 0,'0'0'2729'0,"0"0"-1761"16,0 0-456-16,0 0 553 15,0 0-41-15,0 0-216 0,0 84-408 16,0-58-136-16,3 0-144 16,0 0-64-16,0-5-56 0,-3-2 0 31,0-7-432-31,0-7-208 16,4-5-576-16,-2 0-561 15,4-9-1015-15</inkml:trace>
  <inkml:trace contextRef="#ctx0" brushRef="#br0" timeOffset="5">22602 7501 6529 0,'0'0'3961'0,"0"0"-3169"16,0 0-464-16,0 0 224 16,0 0 256-16,0 0-264 0,-5 99-272 15,-11-60-160-15,2 1-24 16,-4 1-88-1,0-8-136-15,0-4-16 16,6-8-72-16,3-6 96 0,0-6 72 16,9-4 56-1,0-5 0 1,0 0-8-16,0 0-80 0,0 0 88 16,12-3 8-16,0 1 0 0,0-3 56 15,-3 1-64-15,0 4 8 16,-6 0-8-16,0 0 0 0,0 0 0 15,-3 11 8-15,0 6 72 16,0 2-32-16,0 0 8 0,0 3-56 31,0-4 16-31,0 4-8 16,-3-3 64-16,3 2-64 0,0-4 80 16,0 2-88-16,0-2-8 15,0 0-8-15,0-6-72 0,0 4 24 31,0-1 64-31,3-2 0 32,-3 0 0-32,0 2 80 15,-3 1 120-15,-9-1 105 0,-3-2-225 16,0-1 0-16,-3-1 96 16,0-3-56-16,-6-2-120 0,3-2-56 15,0-3-40-15,7 0-176 16,-1-8 39-16,9-9-95 15,3-2-80 1,3-4-24-16,0 3 224 0,11 1 208 16,8 3 0-16,-1 1 8 15,-1 6 96-15,4 2 320 0,-3 2 168 16,-3 5-87-16,3 0 63 16,3 3-24-16,-3 10-88 0,0 5-72 15,0-2-176-15,0 3-136 0,-3 0-56 16,-1 1 0-16,2-4-16 15,-2 1-464-15,11-3-872 0,-8-5-665 32,1-3-2512-32</inkml:trace>
  <inkml:trace contextRef="#ctx0" brushRef="#br0" timeOffset="6">22871 8136 10066 0,'0'0'4673'0,"0"0"-3745"31,0 0-192-31,0 0 120 16,0 0-416-16,0 0-272 0,0 0-168 16,0 0-512-16,28 34-1392 15,-25-22-2673-15</inkml:trace>
  <inkml:trace contextRef="#ctx0" brushRef="#br0" timeOffset="7">23039 7846 3712 0,'0'0'640'15,"0"0"-392"-15,0 0-167 16,0 0-33-16,0 0 48 15,0 0-32-15,0 0 40 0,0 0 48 16,0 0 624-16,0 0 56 0,0 0-128 16,0 0 56-1,0 0-112-15,0 0 121 16,0 0-177-16,0 0-176 16,0 0-72-16,0 0-64 15,0 0 176-15,0 0 8 0,0 0 160 16,0 0-64-16,0 0-8 15,0 0-47 1,0 0-121-16,0 0-152 16,0 0-112-16,0 0 32 15,0 0-152-15,0 0 72 0,0 0-56 16,3 5 64-16,3 5-80 16,0-1 88-16,0 3-32 0,-3 0-40 31,3-3 40-31,-3 3-56 15,3-3 16-15,0 4 32 16,-3-4-40-16,0 0 8 0,-1-1-16 16,1-1 0-16,-3-5-8 15,0 0 8-15,4-2 0 0,-4 0 8 16,0 0 0 0,0 0 64-16,3 0-72 15,-3 0-8-15,0 0 8 16,0 0 0-16,0 0 0 0,0 0-48 15,6 0 40-15,-1-2-104 16,11-7 96-16,2-5 32 16,6-8-32-1,0-5 104-15,2-3 24 0,4-4-64 16,-3-1-48-16,3-1-8 16,-6 1 8-16,3 1 8 0,-4 1-8 15,1-1 48-15,-3 5-48 16,0 6 160-1,-3 3-144-15,-6 6-16 16,0 3 120-16,-3 3-120 16,-3 2 8-16,0 0-8 0,0 2 64 15,0 1-56-15,-3 1 0 16,-3 0-8-16,3 2-48 0,-3 0-80 31,0 0 24-31,0 0 56 16,0 0 48-16,0 0 96 15,0 0-16-15,0 0 96 0,0 0 56 16,0 0 104-16,0 0-80 16,0 0-40-16,0 0-16 0,0 0-104 31,0 0-16-31,0 0-72 0,0 0-16 16,0 0-448-16,6 0-1144 15,-3 0-2393-15,-3 0-6065 0</inkml:trace>
  <inkml:trace contextRef="#ctx0" brushRef="#br0" timeOffset="8">23505 8529 9762 0,'0'0'1336'0,"0"0"-736"0,0 0 656 15,0 0 137-15,0 0-201 16,0 0-40-16,42-16-304 0,-30 11-184 15,0 0-240-15,3 0-103 16,3 1-121-16,3 0-96 31,0-2-32-31,2 2-56 0,1-1-8 16,-3 2-8-16,0-2-216 16,0 1-385-16,-6 2-359 0,-3-1-184 0,-3-2-680 15,-6 3-817 1,-3-3-2760-16</inkml:trace>
  <inkml:trace contextRef="#ctx0" brushRef="#br0" timeOffset="9">23595 8384 8369 0,'0'0'2257'15,"0"0"-1881"-15,0 0-120 16,0 0 440-16,0 0 128 0,14 79-80 31,-11-46-272-31,4 3-103 32,-4 4 79-32,-3 5-72 0,0 5-88 15,0 8-72-15,-6-1-144 16,-3 0-24-16,-6-2-48 0,3-8-112 15,0-6-192-15,3-11-120 16,3-10 184-16,3-10 240 16,0-8 80-16,3-2 40 0,-3-5 384 15,0-12-368-15,-3-11-136 16,0-6 72-16,3-9-64 16,3-2-16-16,0-2 8 0,9 2-32 31,3 6 32-31,3 4 144 0,0 8 64 15,0 1-152-15,2 5 64 0,2 2-120 16,4 0 0-16,-2 3-8 16,3-2-40-16,3 4-296 15,0-3-64-15,6 3-216 0,-3-1-481 16,3 5-55 0,-1-5-384-1,-1 5 464-15,-7 1 431 0,-7 2 617 16,-2 2 32-16,-6 0 545 0,-5 5 223 15,-4-3 632-15,0 3-72 16,0 0-239 0,0 0-97-16,0 0-320 15,0 0-304-15,-4 0-272 0,-8 8-48 16,-9 4 168-16,-3 4-216 16,-2 2-680-16,-1-2-96 15,6-2 264-15,3-2-64 16,6-5 183-16,12-2-207 0,0-3-936 31,0-2 584-31,15 2 448 0,6-2 328 16,-3 0 176-16,-4 5 24 15,1 5 168-15,-2 2 672 16,-10 9 216-16,-3 5 232 0,0 12 185 31,-3 5-369-31,-12 7-264 16,-4 3-416-16,1-3-200 0,7-3-240 0,-1-6-8 15,6-8-8-15,3-9-400 16,3-7-384-16,0-10-400 16,0-7-529-16,11-13-559 0,2-5-793 15</inkml:trace>
  <inkml:trace contextRef="#ctx0" brushRef="#br0" timeOffset="10">24076 8515 4544 0,'0'0'8402'32,"0"0"-6329"-32,0 0-1393 0,0 0-408 15,0 0 0-15,0 0-176 16,0 0 0-16,0 0 0 16,45 14-48-16,-37-6-48 0,-1 1-328 31,-4 1-664-31,-3 6-1113 15,-13-2-1103-15,-1-1-6698 0</inkml:trace>
  <inkml:trace contextRef="#ctx0" brushRef="#br0" timeOffset="11">23998 8660 1096 0,'0'0'9042'0,"0"0"-7418"31,0 0-1392-31,0 0 336 0,0 0 120 0,0 0-32 16,0 0-247-16,0 0-177 15,75 34-232-15,-75-27-8 16,0 0-136-16,-3 7 136 0,-18 3 0 16,-6 0-369-1,0-1 377 1,0-2-352-16,6-1 192 0,4-9 160 0,7 1 152 16,7-3-144-16,3-2-8 15,0 0-304-15,9 0 240 16,6 0 64-1,6 0 8-15,0 0 88 16,-6 0-88-16,-3 0 40 16,-3 5-48-16,-6 5 0 0,-3 4-88 15,-3 8-368-15,-12-4-416 16,-6 6-512-16,0 0-297 0,3-7 537 31,10-3 496-31,2-7 488 16,6-2 80-16,0 0 80 0,0-5 256 15,8 0 624-15,1 0-8 16,3 0-199-16,0 2-193 16,-3 3-64-16,-6 4-216 0,0 1 8 15,-3 4 264-15,0 3-120 32,0 0-112-32,-8-3 72 0,4-2-224 15,4 3 48-15,0-6 8 0,0-2 120 16,0 0 64-16,4-5 0 15,4 3 64-15,4-5-95 16,6 0-289 0,3 0-8-16,3-12-689 15,17-16-607-15,-7 4-920 0,-5-3-5130 16</inkml:trace>
  <inkml:trace contextRef="#ctx0" brushRef="#br0" timeOffset="12">24288 8786 7177 0,'-33'67'2024'0,"33"-64"-1375"16,0-1 143-1,9 1-144 1,3-2 16 0,3 2-200-16,0 0-240 15,0-1-136-15,-7 3-88 0,-1-1-264 16,-7 8-504-16,0 0 200 16,-7 7 192-16,-7 3-216 0,-4-1 376 0,3 3 216 15,-3-2 136-15,12-1 120 16,0-2 32-1,3-3-8-15,3-3-184 0,0-3-88 0,12-6 200 16,0-2 88-16,3-2 248 16,0 0 80-1,3-10-200-15,0-3-144 16,0-4-272-16,-1-5-8 16,4-4-544-16,15-24-456 15,-6 9-392-15,-3-1-1889 0</inkml:trace>
  <inkml:trace contextRef="#ctx0" brushRef="#br0" timeOffset="13">24288 8786 3064 0,'0'0'6458'0,"0"0"-4810"15,0 0-216-15,0 0-352 0,0 0-351 16,0 0-297-16,99-19-376 15,-88 17-56-15,-4 2-937 0,-7 0-703 32,-13 0-1393-32,-8 10-2816 0</inkml:trace>
  <inkml:trace contextRef="#ctx0" brushRef="#br0" timeOffset="14">24473 8523 11450 0,'0'0'4737'0,"0"0"-3857"0,0 0-336 15,0 0 280-15,0 0-207 16,0 0-449-16,0-3-168 0,0 3-96 31,6 7-152-31,0 3-1137 16,-6 6-1335-16,0-4-1649 16,0 1-5793-16</inkml:trace>
  <inkml:trace contextRef="#ctx0" brushRef="#br0" timeOffset="15">24390 8636 3696 0,'0'0'8370'0,"0"0"-6361"15,0 0-1113-15,0 4-96 16,8-4-288-16,7 4 184 16,1-2-376-16,-5 2-128 15,-1 2-192-15,-2 1-568 0,-8 5-1120 16,-8 0-1161-16,-11-3-5161 15</inkml:trace>
  <inkml:trace contextRef="#ctx0" brushRef="#br0" timeOffset="16">24754 8548 6769 0,'0'0'2681'16,"0"0"-1545"-16,0 0-48 0,0 0 232 15,0 0-320-15,0 0-311 16,-30 51 135-1,4-18-112-15,-5 5-368 16,-4 10 104-16,-4-3-272 0,0 2-176 16,0 4-200-16,3-11-488 15,0-1-728-15,6-9-681 0,7-9-463 16,11-11-1977-16</inkml:trace>
  <inkml:trace contextRef="#ctx0" brushRef="#br0" timeOffset="17">24653 8650 4280 0,'0'0'8538'0,"0"0"-6801"16,0 0-1209-16,0 0 392 15,0 0-32-15,0 0-408 0,101 17-80 31,-71-9-208-31,-6 1-144 16,-3 1-48-16,-7-1-192 16,-1-2-736-16,-13 3-880 0,-3-2-1297 15,-12 1-4905-15</inkml:trace>
  <inkml:trace contextRef="#ctx0" brushRef="#br0" timeOffset="18">24632 8777 7825 0,'0'0'4737'0,"0"0"-3569"16,0 0-295-16,0 0 407 15,89 0-744 1,-59 0-280-16,-6 0-168 16,0 0-88-16,-9 0-472 0,-3 9-680 15,-3-1-857-15,-9-2-1239 0</inkml:trace>
  <inkml:trace contextRef="#ctx0" brushRef="#br0" timeOffset="19">24524 8960 9914 0,'0'0'1424'0,"0"0"-664"0,0 0-144 15,0 0-56-15,-24 91-128 16,24-67-304-16,-3-3-128 0,3 0-472 16,-3-1-472-16,1-6-40 15,2-4 80-15,-4-6-593 16,4-4-3016-16</inkml:trace>
  <inkml:trace contextRef="#ctx0" brushRef="#br0" timeOffset="20">24575 9034 8585 0,'0'0'1841'0,"0"0"-889"16,0 0-96-16,0 0-96 15,110-47-240-15,-79 39-136 16,1 4-368-16,1 2 161 16,-6 2-137-16,0 0-40 15,-6 0-80-15,-3 2 80 0,-4 7 48 31,-1 3 24-31,-5 3-56 16,2-4-8-16,-10 4 80 0,0-1 176 16,0 2-88-16,0 3 40 0,-3 3 48 15,-7-1-72-15,2 3-40 16,-5 1-72-16,8-4 16 16,-8-3-88-16,8-1-8 15,-4-2 0 1,3-4-72-16,0-1-512 15,0-5-232-15,-3-1-201 0,-6-4-495 16,3 0-1137-16,-3-4-2368 0</inkml:trace>
  <inkml:trace contextRef="#ctx0" brushRef="#br0" timeOffset="21">24626 9042 4184 0,'0'0'2449'16,"0"0"-1369"-16,0 0-528 16,0 0 432-16,0 0 289 0,0 0-321 31,0 0-296-31,0 38-184 16,0-27-120-16,0 2-88 0,0-2-120 15,0 1-16-15,0 0-128 0,0-3-296 16,0-1-168 15,0-3 104-31,0-1 256 0,0-4 96 0,0 0-32 16,0 3-64-16,0-3-536 15,0 0-560-15,0 0-705 0,0 0-2832 16</inkml:trace>
  <inkml:trace contextRef="#ctx0" brushRef="#br0" timeOffset="22">24626 9108 7561 0,'0'0'3105'16,"0"0"-1601"-16,0 0-584 15,0 0-80 1,0 0-263 0,0 0-369-16,0 0-208 0,0 0 376 15,41-8 16-15,-13 8-176 0,1 0-112 16,-5 0-96-16,-6 0-8 16,-3 0-88-16,-3 0-520 0,-9 0-360 15,-3 0-65-15,0-1-903 16,-15-4-2889-16</inkml:trace>
  <inkml:trace contextRef="#ctx0" brushRef="#br0" timeOffset="23">24793 9028 5641 0,'0'0'2880'0,"0"0"-1783"0,0 0-401 16,0 0 664 0,0 0-288-16,0 0-432 15,0 0-200-15,0 0-39 16,0 0-153-16,0 0-88 15,0 0 88-15,0 0 88 16,-3 4-64-16,0 3-88 0,0 3-72 31,-3-3 40-31,-3 4-72 0,3 2-32 16,-3-2 8-16,3 4 8 16,0-4 0-16,0 1-64 15,0 3 16-15,0-3-16 16,3 2 0-16,1-2 0 0,-1 2-48 31,-1-2-64-31,1-3 8 0,0 4 32 16,3-3 24-16,0-4-8 15,-3-2 40-15,0 4-48 16,1-3 64-16,2-1 0 0,-3 2-72 16,-1-2-120-16,4 1-216 31,-6 0-56-31,6-3-273 0,-3 3-39 0,0-1-24 15,3 1-1048 1,0-5-3097-16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17684 6915 6009 0,'0'0'984'15,"0"0"-680"-15,0 0-96 16,0 0 1673-16,0 0-513 0,0 0-840 16,0 0 16-16,0 0 144 31,0 0 144-31,0 0-224 0,0 0-55 15,0 0 79-15,0 0 56 16,0 0 120-16,0 0-200 0,0 0 64 31,0 0-144-31,0 0-55 16,0 0-9-16,0 0 24 16,0 0-176-16,0 0 40 0,0 0-192 15,0 0 8-15,0 0-40 16,0 0-80-16,0 0 120 0,0 0-160 0,0 0 184 15,0 0-96-15,0 0-88 16,0 0 0 0,0 0-8-1,0 0 0-15,3 0 0 0,0 0-8 16,0 3 24-16,3 1-16 16,0 6 88-16,-3-3-40 0,3 2-48 15,-3-4 0-15,3 2 0 16,-3-2 0-1,0 0 0 1,-3-1 16-16,3-1 16 0,0 2-32 0,-3-3-8 16,2 3 8-16,2 0 48 15,-1-3-48-15,0 3-8 0,0-1-40 16,0 1 48-16,0 3 0 31,2-4 56-31,-1 1-8 0,2-1-48 16,-3 4 0-16,0-6-24 15,-1 2-24-15,1 2 40 0,1-2 0 16,-4-1 8-16,3 1 0 16,0-1 8-16,-3 0 16 31,3-1-24-31,-3 0-8 0,3 0 8 16,-3-2 0-16,2 5-16 15,1-5 16-15,-3 3 0 0,3-3 24 16,-3 0-24-16,0 2 0 15,0-2 0-15,0 0 0 16,0 0 0 0,0 0 8-16,0 0 8 0,4 0-8 15,2-5 8-15,2-14 184 16,7-12-16-16,9-9-136 0,3-13-40 16,9-13-8-1,6-3-128 1,3-3-416-16,3 0-392 15,-3 8-464-15,2-5-713 0,-14 14-1064 0,-9 21-3016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18090 7632 7217 0,'0'0'1424'0,"0"0"-928"16,0 0 1105-16,0 0-369 0,0 0-688 15,-5 0-312-15,5 0-32 31,0 0 8-31,0 0 0 16,0 0-8-16,0 0 56 0,0 0 1 16,0 0-81-16,0 3-168 0,0-3 8 15,0 4-16 1,-3 3 16 0,0 0-8-16,-1 3 0 0,4 1 0 15,0 4-8-15,0-1-120 0,0 0-16 16,0 1-113-16,7-1 169 15,1 0-168-15,1-2-264 0,0-2 176 16,0-5-80 0,1-3-120-16,1-2 288 31,-1 0 56-31,-2-12-8 16,4-5 72-16,0-4 120 15,-3-3-136-15,0 0 136 0,-3-4 8 16,0 0 88-16,-3 3 200 15,0 4-8-15,-3 2 200 0,0 6 8 16,0 2 0-16,-3 1 32 16,-6 6-72-16,3-1-344 0,-6 5-104 15,0 0-168-15,-3 0-152 16,0 0-112-16,0 0-144 31,0 5-176-31,-3 6-408 0,7 3-617 16,-2-4-2896-16</inkml:trace>
  <inkml:trace contextRef="#ctx0" brushRef="#br0" timeOffset="1">18299 7753 9033 0,'0'0'3065'0,"0"0"-1833"0,0 0-624 15,0 0 257 1,0 0-385-16,0 0-336 15,-3 0-80 1,3 0-64-16,0 0-16 0,0 0 16 16,0 0 0-16,0 0 0 0,0 3 0 15,0 1-24-15,0 1 24 16,0 2 0-16,0 0 0 16,3 1-128-1,1-1-720-15,-1 2-449 16,0-2-855-16,-3 1-2433 0</inkml:trace>
  <inkml:trace contextRef="#ctx0" brushRef="#br0" timeOffset="2">18407 7536 3208 0,'0'0'4073'15,"0"0"-1928"-15,0 0-337 16,0 0-56-1,0 0 105-15,0 0-377 0,-3-7-448 16,3 7-272 0,0 0-192-16,0 0-263 0,0 0-169 15,0 0-136-15,0 0-48 0,9 0-96 16,9 0 16-16,3 0-169 16,3 0-119-16,-1 0-112 15,-2 0-208-15,0 0 160 16,-5 0-168-1,-5 0-136-15,-1 0-81 0,-2 0 217 16,-5 0 368-16,0 0 272 0,-3 0-24 16,0 0 128-16,0 0-8 15,0 0-8 1,0 0-48-16,0 0-40 16,0 3 104-16,0 6 216 15,0 3 80-15,0 5 176 0,-3 2-64 16,-5 7 153-16,-1 5-313 15,-3 2 232-15,-1 8-96 0,-1-1-32 32,-4 5-184-32,6-4-16 15,-3-1-144-15,3-7-8 16,3-1-8-16,3-9 8 0,3-3-80 16,3-8-408-16,0-5-344 15,0-7-377-15,6 0-567 0,0-2-1145 0</inkml:trace>
  <inkml:trace contextRef="#ctx0" brushRef="#br0" timeOffset="3">19055 7424 7313 0,'0'0'2705'0,"0"0"-1449"16,0 0 64 0,0 0 161-16,0 0-297 15,0 0-504-15,0 0-304 16,0 0-104-16,0 0-208 16,0 29 24-16,0-8 344 0,3 8 160 15,0 9-176-15,-3 3-160 31,4 4 57-31,-4 5-217 0,0 3 176 16,0 2-96-16,0-1-104 16,-7 3 48-16,4-4-72 0,-2-1-40 15,2-5 72-15,0-4-80 16,3-7-72-16,0-10-144 31,0-9-104-31,0-7-225 0,0-6-255 16,0-4-32-16,0-2-280 15,0-23-72-15,0-31-961 0,3 3-631 0,-3 1-321 16</inkml:trace>
  <inkml:trace contextRef="#ctx0" brushRef="#br0" timeOffset="4">19085 7335 7465 0,'0'0'2489'0,"0"0"-1593"16,0 0-224-16,0 0 16 0,-80 76-120 16,56-51-280-16,0-1-96 15,0 1-192-15,6-2-8 32,0-7 0-32,3 1-296 0,3-5-440 15,0-2-696-15,6-3-33 0,1-5-1007 16</inkml:trace>
  <inkml:trace contextRef="#ctx0" brushRef="#br0" timeOffset="5">19103 7515 7377 0,'0'0'2873'15,"0"0"-1497"-15,0 0 8 16,0 0 89 0,0 0-465-16,0 0-360 15,0 0 8-15,51 42-320 16,-33-25-64-16,6-2-96 0,3 1-32 16,0-3-88-16,-3 1-40 15,0-2-16-15,0-3-72 0,-6 1-224 16,-4-3-224-16,1 0-312 15,-6-2-1345-15,-9-1-2416 0</inkml:trace>
  <inkml:trace contextRef="#ctx0" brushRef="#br0" timeOffset="6">20212 7481 6009 0,'0'0'1424'16,"0"0"737"-16,0 0-513 15,0 0-704 1,0 0 48 0,-84 60-95-16,69-40-153 0,-2 5-240 0,-1 7-80 15,-3 8-32-15,-6 5 16 16,-1 5-56-16,-1 2-32 0,-4 6-160 15,0-4-48-15,1-1-96 32,1-6-16-32,4-1-136 15,6-10-608-15,13-13-712 0,2-9-585 32,6-11-2424-32</inkml:trace>
  <inkml:trace contextRef="#ctx0" brushRef="#br0" timeOffset="7">20182 7422 9434 0,'0'0'3152'31,"0"0"-1503"-31,0 0-833 0,0 0 160 0,0 0-168 16,0 0-504-16,18 0-104 15,-3 12-64-15,3 2 0 0,0 1-88 16,0-4-32-16,-3 0-8 16,-3-1-8-1,0 3 48 1,-7-1-24-16,5 0-16 0,-4 4-8 0,2 1-48 16,-5 0-120-16,7-1-240 15,-7-1-512 1,-3-1-880-16,0 0 55 15,-3 0-751-15,-13-4-2985 16</inkml:trace>
  <inkml:trace contextRef="#ctx0" brushRef="#br0" timeOffset="8">20161 7691 6793 0,'0'0'2777'0,"0"0"-953"31,0 0-24-31,0 0-175 0,0 0-649 15,0 0-552-15,0 0-88 16,0 0-24-16,72-19-168 0,-54 19-88 16,-9 0-56-16,0 0-8 15,-9 12-472-15,0 7-72 32,-9 8-192-32,-12-1-633 0,-6 0 41 15,0-5 680-15,0-2 464 0,6-2 176 16,4-7 16-16,4-3 112 0,8-2 288 15,5-5-144 1,0 0-176-16,18 0 16 16,6-10 368-1,8-5-136-15,1-1-16 0,-6-1-56 16,-3 5-47-16,-13 3-121 0,-1 6-88 16,-7 3 16-16,-3 0-16 0,0 17-176 15,-9 5 160-15,-3 6-56 31,0 3-193-31,0-2-39 16,0-3 176-16,3-3-16 0,3-6 80 16,3-3 16-16,3-6 40 15,-3-6 8-15,3-2 8 0,0 0-8 32,0 0 64-32,0-5-64 15,0-9-136-15,0-5-88 0,0-2-80 16,6-1-64-16,3 3 88 15,3 3 216-15,0 3 48 0,-3 9 16 16,0 4 16-16,-3 4 56 31,-6 20 32-31,0 4-24 16,0 11-72-16,0 2 56 0,-12-1-56 16,3-5 8-16,3-6-16 15,0-10 24-15,3-7-16 0,3-7 0 0,0-5-8 16,6 0 176 15,15-17 136-15,6-4 56-16,6-11-176 15,2-3-40-15,2-3-152 0,-5-3-32 16,-2 1-624-16,0-24-808 16,-9 14-1833-16,-6 2-3424 0</inkml:trace>
  <inkml:trace contextRef="#ctx0" brushRef="#br0" timeOffset="9">20678 7889 8937 0,'0'0'2881'0,"0"0"-1849"15,0 0-352 1,0 0 233-16,90-69-129 15,-49 50-456 1,4 5-168-16,3-4-160 16,0 5-56-16,-6 3-288 15,-3 3 16-15,-13 0-56 0,-5 7 48 16,-8 0 7-16,-8 0 81 16,-5 0-16-16,0 14 192 0,-11 5 72 0,-7 7 0 15,-3 1-16-15,-3 4 8 16,-15 9-560-16,6-7-728 15,3-6-1793-15</inkml:trace>
  <inkml:trace contextRef="#ctx0" brushRef="#br0" timeOffset="10">20744 7851 10242 0,'0'0'2064'16,"0"0"-1584"-16,0 0-256 16,0 0 248-16,0 0-248 15,0 68-224-15,0-48-40 0,0 1-824 32,0-7-1032-32,0-4-2665 0</inkml:trace>
  <inkml:trace contextRef="#ctx0" brushRef="#br0" timeOffset="11">20944 7769 12186 0,'0'0'2313'0,"0"0"-1761"16,0 0-368-16,0 0-8 0,-59 106-104 15,28-66-72 1,4 5-696-16,-17 10-809 0,5-9-743 15,3-11-1785-15</inkml:trace>
  <inkml:trace contextRef="#ctx0" brushRef="#br0" timeOffset="12">21240 7491 12098 0,'0'0'2705'31,"0"0"-2057"-31,0 0-408 16,0 0-64-16,0 0 280 0,0 0 48 16,0 0-320-16,48 83-96 15,-36-61-88-15,0-3-240 0,-3-2-312 0,-4-5-408 16,-1-1-817-1,-4-3-783 1,0-6-1713-16</inkml:trace>
  <inkml:trace contextRef="#ctx0" brushRef="#br0" timeOffset="13">20376 8191 8025 0,'0'0'2665'0,"0"0"-913"16,0 0 161-16,0 0-737 15,0 0-520-15,0 0-376 0,108-26 240 16,-13 2-240-16,28-2-104 16,8-5-96-16,-26 10-32 0,-21 4-48 15,-33 5-472-15,-12 0-784 32,11-4-681-32,-11-1-1047 15,-6 5-5922-15</inkml:trace>
  <inkml:trace contextRef="#ctx0" brushRef="#br0" timeOffset="14">20582 7503 6009 0,'0'0'2792'0,"0"0"-1127"0,0 0-257 16,0 0-152-16,0 0-327 0,37-24-281 31,-29 22-288-31,5-1-80 16,-2 3-88-16,-1 0-120 0,-2 0 8 15,-5 11-72-15,-3 5 8 16,0 7-8-16,0 4-8 0,-11 4-72 15,-8 0-88-15,-2-3 56 16,3 1-16-16,0-8 112 31,4-6 0-31,4-6 8 0,5-4 0 16,2-5 0-16,3 0 0 16,0-7-176-16,0-10-480 15,0 0 159-15,5-2 337 0,1 8 88 16,-2 3 72-16,-4 6 0 15,0 2 72 1,0 2-64-16,0 15 160 0,0 7 57 16,0 1-41-16,0 2-88 15,0-3-32-15,0-5-56 16,0-7 0-16,0-5-8 0,3-7 0 16,5 0-72-1,-2 0 72-15,7-14 0 16,2-10-40-16,-1-7-312 0,7-7-537 15,-3-5-231-15,6 0-104 16,-3-3 72-16,3 7 607 16,-3 6 545-16,0 3 32 0,-6 11 473 31,-6 7 535-31,-4 8 352 0,-5 1 32 16,0 3-351-16,0 0-337 15,0 7-384-15,0 13-176 16,0 1 0-16,0 3-128 0,0-1-40 15,0-3-8-15,0-4-48 32,3-7-256-32,10-5-288 0,2-4-256 15,2-4 263-15,4-10 217 16,0-5 32-16,0-4 224 16,-6 1 112-16,0 6 40 0,-6 3 216 15,-6 4 392-15,0 7 393 16,-3 2-49-1,0 0-168-15,0 0-328 0,0 0-272 16,0 2-216 0,0 12 0-1,-6 5-8-15,-6 2-200 16,-2 11-304-16,-14 8-552 0,-23 22-1049 16,4-9-1943-16,2-5-2106 15</inkml:trace>
  <inkml:trace contextRef="#ctx0" brushRef="#br0" timeOffset="15">20394 8761 3240 0,'0'0'1473'16,"0"0"1615"-16,0 0-1263 0,0 0-1177 0,0 0-352 31,0 0 192-31,0 0 56 16,0 0-544-16,0 0 0 0,0 0 0 15,0 0 8 1,3 0 72-16,3 0-8 0,0 2 64 15,-2 5 16 1,-2-2 88-16,4 0-152 16,-3 1 152-16,0-1-56 0,3 3-112 15,-3 1 32-15,0 0-40 16,3 1-56-16,-3 2-8 16,0 0 56-16,0-1 8 0,0 2-56 15,0-6-16-15,0-2 16 31,-3-1 40-31,3-4-48 16,-3 3 0-16,0-3 8 0,0 0-8 16,0 0 64-16,0 0-64 15,3 0 0-15,-3 0-160 0,0 0 144 16,6 0-192-16,-3-5 208 16,6-5 288-1,0 1-8-15,0-3-208 16,3-2 88-16,0-1-80 0,-1-1-64 15,2-1-16-15,2-2-560 16,-4 3 448-16,2-1-80 16,-2-2 136-16,2 4 112 15,-8 1 112-15,1 5-64 32,0 1-96-32,-2 4 152 15,-4-1 32-15,0 2-80 0,3 3 96 16,-3 0-88-16,0 0 81 15,0 0-25-15,0 0 8 0,0 0-136 16,0 0-24-16,0 0 48 16,0 0-72-16,0 0-40 0,0 0-368 15,0 0-585-15,0 0-695 16,0 3-2449-16</inkml:trace>
  <inkml:trace contextRef="#ctx0" brushRef="#br0" timeOffset="16">21102 7541 6833 0,'0'0'1976'0,"0"0"-1255"0,0 0-537 31,0 0 0-31,0 0 488 0,0 0 208 16,0 0-88-16,-41 24-392 16,37-24-400-16,4 0-144 0,0 0-600 15,0 0-216-15,0 0-408 31,-3 0-1193-31</inkml:trace>
  <inkml:trace contextRef="#ctx0" brushRef="#br0" timeOffset="17">21291 7446 6409 0,'0'0'2048'0,"0"0"-1416"0,0 0 193 15,0 0 199-15,87-26-192 0,-66 26-40 16,0 0-400-16,-10 10-216 16,-2 6-56-16,-5 6-32 0,-4 5-80 31,-4 5-8-31,-13 2-144 16,-7-1-216-16,0 0 24 0,-4-5 160 15,7-1-56-15,1-8-96 16,5-5 40-16,6-4 168 0,0-5 112 15,6-5 8-15,3 0 0 32,0 0 0-32,0 0 0 15,12-13-8-15,6 2 8 0,3-1 120 16,-1 0 88-16,-1 7 72 16,-1 0 24-16,-10 5-120 0,-5 0-128 15,-3 10-40-15,0 9 48 16,-11 10 8-1,-10 1-72-15,-6 1-128 16,-1 0 32-16,-1-4 88 0,2-6 0 16,6-5 8-16,0-2 0 15,12-6 48-15,6-8 0 16,3 0-48-16,0 0-240 16,21-5 32-16,9-7 24 15,9-4-168-15,5-3 72 16,-2 7 24-16,-6 0 192 0,-9 7 64 15,-12 5 56-15,-9 0 0 16,-6 0 400 0,0 17 80-16,-18 2-8 15,0 2-280-15,-9 5-64 16,6-2 88-16,-3-3-136 16,10-4-128-16,2-5 40 0,3-2-48 15,6-8 0-15,3-2-184 16,0 0-296-16,0 0-128 0,9-14 240 31,9-13-792-31,-7 4-1529 16,2 1-5271-16</inkml:trace>
  <inkml:trace contextRef="#ctx0" brushRef="#br0" timeOffset="18">20553 7894 7785 0,'0'0'2281'0,"0"0"-1585"31,0 0-168-31,0 0 576 0,0 0 80 16,0 0-479-16,0 0-393 16,66 92-160-16,-52-71-152 15,1 2-24-15,-2-5-640 0,-8 1-793 16,1-4-1007-16,-6-8-3418 0</inkml:trace>
  <inkml:trace contextRef="#ctx0" brushRef="#br0" timeOffset="19">21584 7577 8905 0,'0'0'4681'0,"0"0"-3376"0,0 0-801 15,0 0 240-15,0 0 120 16,0 0-376-16,0 0-344 16,0 0-144-16,3 26 0 15,2-5 0 1,-2 4 0-16,1-2-264 16,2-4-144-16,-6-3-448 0,3-3-504 15,-3-1-265-15,0-8-583 0,0-1-1953 16</inkml:trace>
  <inkml:trace contextRef="#ctx0" brushRef="#br0" timeOffset="20">21778 7224 5921 0,'0'0'3088'0,"0"0"-1791"0,0 0-905 15,0 0 152-15,0 0 200 16,0 0-288-16,0 0 24 16,0 0 240-1,3 70-239-15,-3-33-89 16,3 4 24-16,-3 7-32 0,3 1-8 16,0 6-152-16,-3 3-24 0,0 1 8 15,3-2-200-15,-3 1 160 16,0-4-112-1,0-7 16-15,0-1-16 16,0-5-40-16,0-3 32 16,0-7-48-16,2-5 0 0,2-2-56 15,-4-5 8-15,0-5 48 16,3-2 8-16,-3-5 40 16,0-2-48-1,0-3 8-15,0-2-8 16,0 0-8-16,0 0 0 0,0 0-64 15,0 0 72-15,0 0-8 16,-9-2-48-16,-3-3 40 16,0-5 16-16,-3 1 8 0,-3 0 96 31,0-4-96-31,-6 0-8 16,-2-4-224-16,-19-10-976 0,6 9-1129 15,0 1-3984-15</inkml:trace>
  <inkml:trace contextRef="#ctx0" brushRef="#br0" timeOffset="21">21721 8490 4240 0,'0'0'1673'0,"0"0"-897"15,0 0-312-15,0 0-144 16,0 0-64-16,0-29-96 0,12 7-160 15,0-16 0-15,3 2-840 32,-6 3-592-32</inkml:trace>
  <inkml:trace contextRef="#ctx0" brushRef="#br0" timeOffset="22">18715 8701 9153 0,'0'0'3017'0,"0"0"-1945"0,0 0-664 32,0 0 137-32,0 0-105 15,0 33-176-15,-3-9-136 0,0 4-40 16,3 1-72-16,0 0 40 15,0-1-40-15,0 1-16 0,0-3-8 16,3-3-456-16,0 0-361 31,-3-5-407-31,0-8-688 16,3-5-2273-16</inkml:trace>
  <inkml:trace contextRef="#ctx0" brushRef="#br0" timeOffset="23">18754 8862 6873 0,'0'0'4289'0,"0"0"-3129"15,0 0-800-15,0 0 152 16,0 0 112-16,0 0-239 0,66-30-281 16,-52 27-24-16,-1 3-80 0,-5 0-841 15,-8 0-143-15,0 8-1200 16,-3 1-929-16</inkml:trace>
  <inkml:trace contextRef="#ctx0" brushRef="#br0" timeOffset="24">18539 9125 6737 0,'0'0'2801'0,"0"0"-1873"0,0 0-24 15,0 0 216-15,0 0 16 32,110 7-503-32,-71-10-337 15,6-6-168-15,-3-3-128 0,14-10-657 16,-11 6-863-16,-9-3-1721 0</inkml:trace>
  <inkml:trace contextRef="#ctx0" brushRef="#br0" timeOffset="25">18787 9100 3488 0,'0'0'4537'0,"0"0"-3144"32,0 0-617-32,0 0 304 15,0 0-128-15,0 0-464 0,0 0-176 16,0 8 176-16,2 4 8 16,-2 0-127-16,3 4-17 15,1 6 24-15,-1-3-104 0,0 5-72 31,0-1-88-31,-1 1-16 16,1 0-96-16,-3 0 16 0,0-7 48 16,0-3-48-16,3-7-16 15,-3-2-120-15,0-3-216 0,3-2-816 32,-3 0-425-32,0 0-511 0,0 0-1145 15</inkml:trace>
  <inkml:trace contextRef="#ctx0" brushRef="#br0" timeOffset="26">18855 9246 8345 0,'0'0'4617'0,"0"0"-3248"16,0 0-657-16,0 0-56 15,0 0-264 1,0 0-280-16,13 0-112 16,-5 0 16-16,1 8-16 0,-3-2-256 15,3-1-504-15,3-3-280 32,-3-2-433-32,3 0-815 15,-3 0-3874-15</inkml:trace>
  <inkml:trace contextRef="#ctx0" brushRef="#br0" timeOffset="27">19268 8599 9658 0,'0'0'4272'0,"0"0"-3215"16,0 0-649-16,0 0 344 16,0 0-40-16,0 0-552 0,12 0-8 15,3 0-152-15,3 0 48 16,-1 0 48-16,4 2-96 0,-6 0 8 15,1 1-16-15,-5 2-232 16,-5 1-432-16,-6 7-856 16,0-2-1625-16,0 1-7033 0</inkml:trace>
  <inkml:trace contextRef="#ctx0" brushRef="#br0" timeOffset="28">19220 8791 10938 0,'0'0'2696'16,"0"0"-2392"-16,0 0-151 0,0 0 407 15,83-24-304-15,-46 13-160 16,-5-1-64-16,1 2-32 16,-6 4-200-16,-12 3-128 0,-6 0 40 15,-6 3-145 1,-3 0 9-16,0 12 80 15,-3 10 272-15,-9 4-112 16,-6 5 32-16,0 2 88 0,-3 8 64 16,-2 2 0-16,-7 2 48 15,-1 0 48-15,2-2-40 0,-1-6-112 32,9-3-128-32,0-10-144 15,9-7-488-15,9-14-320 0,3-3-1249 16,0 0-3144-16</inkml:trace>
  <inkml:trace contextRef="#ctx0" brushRef="#br0" timeOffset="29">19393 8977 5873 0,'0'0'3072'0,"0"0"-1695"16,0 0-601-16,0 0 88 15,0 0-288-15,0 0-104 16,0 0-8-16,36 26-128 15,-30-7-192 1,3 5-31-16,-6-3-97 16,0 3-8-16,0 0 64 0,-3 0-72 15,0-2 192-15,0-5 464 0,-3-6 144 16,-9 1 128 0,0-7-96-16,-3 0-248 15,-6-5-376 1,0 0-88-16,-3 0-120 15,-2-5-184-15,-4-14-1112 0,6 0-1232 0,3-3-3394 16</inkml:trace>
  <inkml:trace contextRef="#ctx0" brushRef="#br0" timeOffset="30">18607 9635 9418 0,'0'0'3936'0,"0"0"-2839"31,0 0-777-31,0 0 112 16,0 0 120-16,0 0-192 15,6 0-224-15,9 0 40 0,0 0 40 16,3 0 64-16,0-3-8 15,-3-2 0-15,6-2-144 0,-6 3-56 16,0-1-64-16,-3 2 0 16,-1-2 56-16,-1 3-64 0,4-1-152 15,-4-1-728-15,1-1-1184 16,-4 0-921-16,-1 0-3344 0</inkml:trace>
  <inkml:trace contextRef="#ctx0" brushRef="#br0" timeOffset="31">18715 9461 9097 0,'0'0'2497'0,"0"0"-1729"15,0 0 8-15,0 0 273 0,0 0-457 16,0 0-480-16,0 0 40 0,0 0 72 16,0 0-80-16,0 0-80 15,0 0 32-15,0 79 56 32,0-69 40-32,0 3 16 0,0 1 24 15,0 3-56-15,-3 5-48 16,3-1-40-16,0 5 0 0,0 2-40 31,0 1 24-31,0-3-24 16,0 0-32-16,3-2 88 15,3-5-8-15,0-2 40 0,3-5-24 16,0-6-104-16,3 4 48 16,-1-5-48-16,-1-5-8 0,4 0 8 0,4 0-8 15,0-5 56-15,1-6-8 16,2-6 0-1,0 0-48 1,-4 1-8-16,1-1-144 0,-3 5-376 16,-3 3-496-16,-6 4-945 15,-3 2-1239-15,0 1-7338 0</inkml:trace>
  <inkml:trace contextRef="#ctx0" brushRef="#br0" timeOffset="32">19142 9549 10098 0,'0'0'4865'0,"0"0"-3385"15,0 0-480-15,0 0-264 0,0 0-368 16,0 0-216-16,54-53-15 16,-21 34-137-16,6 3-16 15,2-6 16-15,-2 6-105 0,-5-1-359 47,-8 1-232-47,-5 3-504 16,-6 1-560-16,-15 3 7 0,0 2-671 15,0 2-1985-15</inkml:trace>
  <inkml:trace contextRef="#ctx0" brushRef="#br0" timeOffset="33">19327 9349 7153 0,'0'0'2729'16,"0"0"-1873"-16,0 0-520 16,0 0 64-16,0 0 400 0,0 0-80 15,0 88-160 1,0-50-184-16,3 4-23 16,4 6-17-16,-7 5-88 15,3-1-136-15,-3 1-64 0,0-4-40 16,0-6 40-16,0-2-48 15,0-13-384 1,0-6-297-16,0-10-167 16,0-12-504-16,0 0-1048 0,0 0-2570 15</inkml:trace>
  <inkml:trace contextRef="#ctx0" brushRef="#br0" timeOffset="34">19393 9563 4000 0,'0'0'7962'15,"0"0"-6114"-15,0 0-1463 0,0 0-369 32,0 0 104-32,0 0-120 15,-77 100-144 1,56-73-457-16,6-9 25 0,6-6 248 15,3-3 320-15,2-6 8 16,4-3 8-16,0 0 40 16,0 0 256-16,7-3-216 0,10-6-40 15,4-3-40-15,3-2 16 16,4 0 32-16,-1-3-56 0,-1 3-80 0,1-6-504 16,6-8-544-16,-6 4-928 15,-6 3-2097-15</inkml:trace>
  <inkml:trace contextRef="#ctx0" brushRef="#br0" timeOffset="35">19651 9162 6545 0,'0'0'2208'16,"0"0"-1351"-16,0 0 231 0,0 0 24 15,0 0-176-15,0 0-448 16,0 16-280-16,-13 9 368 16,-2 12-135-16,-5 2-297 0,-1 2-32 31,-3 4-112-31,-4-4-384 16,5-1-73-16,-10 3-399 0,9-9-1232 15,3-13-4490-15</inkml:trace>
  <inkml:trace contextRef="#ctx0" brushRef="#br0" timeOffset="36">19582 9291 10626 0,'0'0'2352'15,"0"0"-1816"1,0 0 81-16,0 0 247 15,0 0-384-15,95 41-240 16,-68-27-152-16,3-4-88 0,0-3-512 16,-6-3-520-1,0-1-337-15,-6-3-631 0,-7 0-2881 16</inkml:trace>
  <inkml:trace contextRef="#ctx0" brushRef="#br0" timeOffset="37">19570 9432 8105 0,'0'0'4153'0,"0"0"-2793"16,0 0-831-16,0 0-265 0,0 0 336 16,89-9-168-16,-56 1-200 15,0 3-216-15,-6 1-16 16,-15 4-1136-16,-9 0-1377 0,-3 4-2176 0</inkml:trace>
  <inkml:trace contextRef="#ctx0" brushRef="#br0" timeOffset="38">19480 9598 10202 0,'0'0'1688'0,"0"0"-968"16,0 0 232-16,0 0-215 0,0 0-353 16,0 0-264-16,0 0-120 0,87 58-56 15,-79-51-392-15,-8 0-417 32,0-2-191-32,0 2-432 15,-8-5-753-15,-5-2-551 0,2 0 615 16,2-7 33-16,3-7 2136 15,3 0 8-15,3-6 416 0,0 2 768 32,9 1 240-32,8 2 129 15,-1 3-209-15,2 3-568 16,0 5 88-16,-4 4-191 0,-1 0-89 16,-11 2-160-16,1 12-40 15,-3 5-56-15,0 0-136 0,0 0-88 16,0-4-104-1,0-6-248 1,0-2-168-16,0-2 184 0,0-5-24 16,0 0-200-16,0 0 112 0,6-14 40 0,6-3-145 15,3-3-639 1,0-1-736-16,0 0 247 16,0 0 505-16,-6 8 1072 15,0 2 1977-15,-3 9-225 16,-6 2-312-1,3 0-471-15,-3 4-97 0,0 10 184 0,0 5-688 16,0 0-120-16,0 0-144 0,0-1-32 31,0-7-64-31,3-1 0 16,-3-3-8-16,0-2-200 16,0-5-544-16,3 0 32 0,-3 0-24 15,3-3-289-15,3-8-375 16,0-4 632-16,3 1 248 0,-1-1 144 31,2-1 376-31,-2 4 416 16,-2 5 280-16,-2 0 32 15,-1 4 192-15,3 1-199 0,-4 2-81 16,-2 0-168-16,3 0 296 16,-3 10-368-16,0-1-96 0,0 5-200 15,0 3-104-15,0 0-96 16,-14 1-256-1,-4 2-416-15,-12 6-320 16,3-2-569-16,0-5-1111 0</inkml:trace>
  <inkml:trace contextRef="#ctx0" brushRef="#br0" timeOffset="39">19611 9768 904 0,'0'0'2280'16,"0"0"-1600"-16,0 0-456 15,0 0 344-15,0 0 329 16,0 0-249-16,0 0-392 0,51-7 160 31,-48 7 128-31,-3 11 240 0,0 8 24 16,-14 1 17-16,-2 3-417 15,-2 1-40-15,-3-5 120 16,3-2-56-16,4-3 8 16,4-4-208-16,5-6-80 0,2-1-152 15,3-3-168-15,0 0-536 0,15 0 376 31,6-9 328-31,6-6-120 16,5-2-96-16,-2-2 16 16,-3 4 96-16,-3 2-72 0,-6 3-168 15,-3 3-96-15,-9 2 336 16,-3 5 48-16,0 0 56 0,-3 0 104 31,0 0 256-31,0 0 216 0,0 0 32 16,0 0-368-16,0 0-32 15,0 8 232-15,0 1-120 0,-3-1-104 16,0-2 160-16,0-2-96 16,0 2 56-16,3 1 401 15,-6-2-121 1,6 0-192-16,0-3-128 0,0 2-136 16,0 1-160-16,0-2-96 15,0-1-480-15,6 0 112 0,6-2-217 16,3 0 169-16,5 0-224 15,1 0-312 1,3-7-64-16,-3-2-161 16,0-1-23-16,0-1 280 15,-3 1 0-15,-6 0-697 16</inkml:trace>
  <inkml:trace contextRef="#ctx0" brushRef="#br0" timeOffset="40">20493 9627 7193 0,'0'0'2681'0,"0"0"-1633"15,0 0-416-15,0 0 440 0,0 0 200 16,0 0-463-1,0-2-305 1,0 2-120 0,0 0-240-1,3 0-88-15,-3 0 72 0,0 0-64 16,0 0-64-16,0 0 0 0,3 0 0 16,-3 0-8-16,6 0 8 0,-3 2 8 31,0 6 8-31,0 3 40 15,3 1-8-15,-3 3-40 0,0-4 40 16,0 4 8-16,3-4-48 16,-3-1 0-16,-3-1-8 15,2-1 16-15,-2-6-8 0,0 0-8 16,0-2 0-16,0 0 8 31,4 0 64-31,-4 0 48 0,0 0 32 16,0 0 24-16,0 0-104 15,0 0-64-15,0 0 48 32,0 0 16-32,0 0-64 0,0 0-8 15,0 0-40-15,0 0 40 16,0 0 0-16,0 0 72 0,0 0-72 0,0 0-64 16,0 0 0-16,0 0 64 15,0 0 0-15,0 0 0 16,0 0 0-16,0 0 64 15,0 0-64 1,0 0-40 0,0 0 40-16,0 0 0 15,0 0-8-15,0 0 8 0,0 0 0 16,0 0 48-16,0 0-48 16,0 0 72-16,0 0 32 15,3 0-88-15,0 0 96 0,-3 0-112 16,3 0 64-16,-3 0-112 15,0 0 48-15,0 0-56 0,0 0 56 16,5 0-72-16,1-7-80 16,7-7 152-16,2-7 88 15,2-11-88-15,7-3-168 0,1-6-328 32,-1-1-112-32,2-4-560 0,10-11-817 31,-12 10-63-31,0 9-2841 0</inkml:trace>
  <inkml:trace contextRef="#ctx0" brushRef="#br0" timeOffset="41">20075 9875 5065 0,'0'0'2560'15,"0"0"-976"-15,0 0-431 0,0 0-273 16,0 0-176-16,83-7-328 31,-59 7-176-31,0 0-184 0,0 0 80 16,0 0-96-16,-3 0 0 16,0 0-144-16,-6 0 136 0,-3 2-264 15,-3 1-200-15,-4-3-32 16,-5 2-224-16,0-2-208 31,-3 4-401-31,-8-4-5128 0</inkml:trace>
  <inkml:trace contextRef="#ctx0" brushRef="#br0" timeOffset="42">20012 9508 8145 0,'0'0'3081'0,"0"0"-2081"31,0 0-648-31,0 0 88 15,0 0-32-15,0 0-232 0,11 86-176 16,-7-72-208-16,-4-2-600 16,0-3-552-16,0-1-112 0,0-6 23 15,0-2-151-15,0 0 360 32,-4 0 1032-32,4-12 208 15,0-4 600-15,4-4 56 0,8-1 144 16,9-3 136-16,3 3-336 0,-1 2-248 15,1 2 9-15,-3 5 79 16,-3 3 104-16,-3 2-160 31,-3 7-224-31,-6 0-80 0,-3 0-72 16,-3 7 96-16,0 7-104 16,-6 7-168-16,-12 1-616 0,1 2 120 15,-4 0 327-15,0-3 329 0,5-4 8 16,1-6 313-1,9-1 71 1,4-7-152-16,2-3-216 0,0 0 128 16,15 0-56-16,-1-3-80 0,4-4 0 15,0 0-8-15,0 0-88 16,-6 2-40-16,-3 2 64 16,-3 3-8-1,-3 0-8-15,-3 0 80 16,0 8 104-16,0-1-104 0,0 4-8 15,0 2-56-15,-6-2 64 16,0 3 0-16,3-1 64 0,3-2 160 16,0-2-120-16,0 1 32 31,0-2 328-31,0-6 0 16,9-2-88-16,0 0-160 0,0 0-48 15,-3 0 8-15,-3 0-64 0,0 0-112 16,-3 0-440-16,0 0-656 15,0 0-1065-15,-3 0-6216 16</inkml:trace>
  <inkml:trace contextRef="#ctx0" brushRef="#br0" timeOffset="43">20084 9306 12578 0,'0'0'2849'0,"0"0"-1961"16,0 0-248-16,0 0-16 31,0 0-328-31,0 0-224 0,23-3-64 16,-10 11-8-16,-2-1-328 15,2 4-592-15,-8 4-936 0,-2-1-337 0,-3-2-2744 16</inkml:trace>
  <inkml:trace contextRef="#ctx0" brushRef="#br0" timeOffset="44">20099 9813 5433 0,'0'0'2864'0,"0"0"-1135"15,0 0-657 1,-66 86-336-1,45-58-304-15,3-2-216 0,3-2-216 16,0-7-160-16,3-7-1016 16,6-8-1097-16,3-2-2016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15245 7256 5873 0,'0'0'1872'0,"0"0"-1312"0,0 0-432 15,0 0 80-15,0 0 1729 0,0 0-889 16,0-5-752-1,0 5-144 1,0 0 232-16,0 0 168 0,0 0-64 16,0 0-56-16,0 0-47 15,0 0-137-15,0 0-48 0,0 0-112 16,0 0 40-16,0 0-120 0,0 0 40 31,0 0-40-31,0 0 0 16,0 0 0-16,0 0 64 0,3 6 24 15,7 0-88-15,-4-2 88 16,-4 3-88-16,8-1-8 0,-4-2 0 31,2-2 8-31,-2 3 0 16,6-5 0-16,0 3 64 0,3-3-72 16,0 0 0-16,3 0-144 15,3-3 24-15,-3-6-16 0,0-3 88 16,-3 3 32-16,-4-1 16 31,-1 2 0-31,-4-1 0 16,-1 4 0-16,-2 3 16 0,-3-1 64 15,4 1-72-15,-4 2 64 16,0 0-24-16,0 0 8 0,3 0-56 16,3 0 0-16,-3 7 0 15,6 3 8 1,-3 4 48-16,-1 0-48 15,4 3 80-15,-2 2-80 0,1 0 112 16,-2-2-112-16,4-1 64 16,-2-3-64-16,-2-4-8 0,3-4 56 15,0-3-48 1,1-2-8-16,4 0 48 16,4 0-32-16,0-10-16 15,0-4 8-15,0-5-8 0,0 2 0 16,-3 3 8-16,-7 2 72 15,2 3-80-15,-4 4-8 0,-1 3 8 16,-2 0-16-16,7 2 16 31,-5 0 0-31,8 0 0 0,1 0 8 16,1 0 8-16,1 0-8 16,5 4 0-16,-4 3 0 0,1 0 0 15,3-2 40-15,-3 2-48 16,3-2 0-16,0 0-8 31,6-5-128-31,-1 0-176 0,4 0-152 16,1-10-16-16,1 1 48 15,-2-6 231-15,-3 3 177 0,-6 5-24 16,-6 1 48-16,-3 1 233 16,-4 2 159-16,-1 3 88 31,-4 0-48-31,3 0-224 0,2 0 72 0,5 0-40 15,-5 0-112-15,5 0-120 16,-2 0 0-16,1 0 0 0,0 3 88 16,-5-2 8-16,1-1-104 15,2 0-8 1,1 0-240-16,-5 0-1120 16,-3 0-2889-16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6191 6865 3040 0,'0'0'1472'0,"0"0"-1183"16,0 0-57-16,3-3 264 0,-3 3 120 15,0 0 112-15,0 0-104 16,0 0 80-16,0 0 120 0,0 0 9 16,0 0-241-16,0 0-88 31,0 0-120-31,0 0-32 0,0 0-72 16,0 0-88-16,0 0 8 15,0 0 80-15,0 0 96 16,0 0-160-16,0 0 64 0,0 0-8 0,0-2-144 15,0 0-120 1,3-5 32 0,1-4-40-16,-2 5 0 0,4-4 0 15,0 1-8-15,3 0 8 16,3-4-16-16,-6 4-40 16,6-3 72-16,-6 5-32 0,3-3 16 15,-3 6 0 1,-3 1 72-1,0 0-72-15,-3 3-56 0,0 0-64 0,0 0 40 16,3 0-16-16,0 0 88 16,3 0-88-16,-3 0 96 15,3 0 8-15,3 0-8 0,0 0-8 16,-1 0 8-16,-1 0 8 16,-1 0-8-1,-1 0 8-15,2 3-8 16,-4-3 8-16,3 3-8 15,-1 1 0-15,1-1 48 0,4 1-48 16,-5 2-8-16,4-2 8 31,0 3-32-31,-3-2 40 0,0 0-8 16,1-1 56-16,-2 1-56 16,1 0-8-16,-3-1 0 15,0-1 8-15,3 2 0 0,-3-3 0 16,3 3 72-16,-3-3-64 31,0 1 8-31,0 0 16 0,0-1 40 0,0 0-32 16,0-2-32-16,0 0-8 15,0 0 0-15,-3 0 16 16,3 0 48-16,0 0-64 0,3 0 0 16,-3 0 16-1,6 0-40 1,0 0 80-16,3 0-56 0,0-2 16 0,0-6 16 15,0 1-32-15,-1 3 0 16,2-3 24-16,-5-1 33 16,2 3-57-16,-4 1 16 0,-4-1-16 31,1 5 0-31,0-2 8 16,-3 2 0-16,0 0 80 0,0 0-80 15,0 0 32-15,0 0 32 16,0 0-72-16,0 0 0 0,0 0 0 15,4 0-120-15,-4 0 120 32,3 0 8-32,3 0-8 0,-4 0-48 15,1 2 48-15,7 3 0 16,-4-1 0-16,2 4 8 16,5 1-16-16,-2-2 64 0,-1 3-40 15,4-3-8-15,-2-1-8 31,0 2 0-31,0 0 16 0,-3-6 16 0,0 2-32 16,-3-1 16-16,0-3-16 16,0 0 8-16,0 0-8 15,0 0 16-15,-1 0 40 0,5 0-56 16,1-3 0 0,5-6 48-1,-4 0-32-15,2-1-8 0,-1-2 0 16,-5 3 8-16,5 2-16 15,-7-1 24 1,2 3-24-16,-5 1 40 16,1 1-32-16,-1 1-16 0,0 2 16 15,-1 0-56-15,-2 0 24 16,3 0 24-16,0 0-16 0,0 0 8 16,0 0 0-16,6 0-80 15,-3 5 88-15,0-1 0 0,3 4 40 16,3 1-32-16,-3-2-16 31,3 3 16-31,0-3-8 31,-3-2 16-31,0 0-16 0,0-3 8 16,0-2 0-16,0 0-8 16,0 0 8-16,0 0-8 0,3 0 72 15,3-6-16-15,3 0-48 16,-4-4-8-16,2 3 16 15,-5-3-16-15,1 6 0 0,-3-1 8 0,-2 3 8 16,-5-1-8-16,4 3-16 16,0 0-56-16,-3-2 64 0,6 2 8 15,0 0 0-15,-3 0-8 16,6 0 8 0,3 0 56-1,0 0-56-15,0 0-8 0,0 0 16 0,0 2-16 31,-3 3 48-31,-4-2-40 16,2-3 40-16,-4 5-48 0,-1-5-8 16,2 1-40-16,-1-1 48 15,-1 0 0-15,8 0 48 16,-2 0-40-16,5 0-8 0,5-6 8 16,0-2 88-16,0-1-96 0,-7 2 48 15,1-2-72-15,-3 3 80 31,-3 2-88-31,-3 1 96 16,-3 1-40-16,-3 2 40 0,3 0 224 16,-3 0-168-16,0 0-120 15,6 0 48-15,-3 0-48 0,6 0 8 16,0 0 0-16,3 0 0 31,0 5-8-31,2-3 8 16,-1 6 0-16,-2-4 64 0,2 1-64 15,-5-3-8-15,5 1 0 16,-5 1-8-16,2-1 0 0,-2-3 8 0,-2 2 0 16,1-2 0-1,-2 0 72 1,1 0-72 0,0 0 0-16,3 0 0 0,0 0 0 15,1 0 0-15,1 0 8 0,1 0-8 16,0-2 0-16,3 2 0 0,-3 0 0 0,0 0 16 31,-4 0-16-31,2 0 0 16,-1 0 0-16,0 0 48 15,-3 0-64-15,5 7 16 0,-4-2-96 16,2 1 96-16,-1 4 0 16,-1-5 8-16,1 3 0 0,-2-4-8 31,4 1-48-31,-5-5 48 15,1 0 72-15,0 0-64 0,0 0 0 16,3 0 24-16,-3 0-24 16,9 0 32-16,-3-5 16 0,3-5-56 15,0 3-8-15,3-3 8 32,-3 4 0-32,-3-2 0 15,0 4 0-15,-3-1 0 0,-1 3 8 16,-1-1-16-16,-1 3 24 15,-3 0-32-15,0 0 40 0,2 0-80 16,-1 0 88-16,2 0-32 16,0 0 0-1,2 0 0-15,2 5-88 16,-2-3 88-16,-1 1 72 0,-1-1-64 16,2-2 0-16,2 2-8 15,-2-2-8-15,1 0 8 0,3 0 8 16,0 0-8-1,3-4 0-15,-6-1 48 16,3 0-48-16,-6 3-8 16,3-3 8-16,-3 3 48 0,-3 2-48 15,0 0 0-15,0 0-8 16,3 0 8-16,0 0-8 0,0 2-40 31,3 5 48-31,0-2-16 16,-1 4 16-16,2-1 0 15,-2 1 8-15,2-2 0 0,-1-2 0 16,3 0-8-16,-3-2 0 0,2-1 0 16,4-2 8-16,-2 0-8 31,1 0 72-31,4-2-72 16,-5-8 64-16,1 0 0 0,4 1-64 15,-6-1 8-15,0 1-8 16,3 4 16-16,-6-2 0 0,3 2-8 15,-3 2-8-15,0 1 0 16,0 2 0 0,-1 0-24-16,2 0 24 15,-4 0 8-15,6 2-8 0,-3 4 0 16,-1 3 8-16,2-4 40 16,-2 2-32-16,2-3 56 0,-2-1-64 15,1-1 104 1,-2-2-56-1,1 0 32-15,5 0 24 0,-2 0-16 16,-2 0-88-16,3 0 64 0,0-5-72 16,0 1 0-16,-3-1-128 15,-3 3-592-15,0-1-960 16,-6 3-1385-16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21700 9090 11002 0,'0'0'2584'0,"0"0"-1743"0,0 0 55 16,0 0 440-16,-12 0-352 15,12 0-536-15,0 0-320 16,0 0-80-16,0 0-40 16,0 0-8-1,0 0-48-15,0 0 32 16,0 0 16-16,0 0 0 0,0 0 0 0,0 0 0 15,-3 0 16-15,-6 16 48 16,-6 5-24-16,1 8-32 16,-10 4 40-1,3 5-48-15,0 2 0 16,0 1-80-16,3-3 0 16,6-2 32-16,3 2 32 0,0-7 16 15,6 0-8-15,3-5 8 16,0-2-8-16,0-2 8 0,6-3-48 31,5-1 40-31,8-3 0 16,2 1-40-16,2 1 40 0,7-3 8 15,3-2 8-15,0-2 0 16,3-1 0-16,3-2 0 16,-4-2 0-16,7-1 0 0,0 2 0 31,-3-4-8-31,3 3-80 15,-3-3-48-15,-3-2 8 16,-3 0-192-16,0 0-232 0,-7 0-48 0,-5-2-128 16,-3-5-384-1,-9 0-441 1,-3 2-1031-16,-6 1-2113 0</inkml:trace>
  <inkml:trace contextRef="#ctx0" brushRef="#br0" timeOffset="1">21709 9029 8553 0,'0'0'2665'16,"0"0"-1625"-16,0 0-144 16,0 0-144-16,0 0 9 0,0 0-241 15,69-42-192 1,-33 37-128-16,0 0-48 16,2 5-72-16,-2 0 0 15,-3 0-32-15,-3 5-40 0,-3 4 0 0,-9 6 0 16,-3 1 40-16,0 1-48 15,-9 5-8 1,0 1 0 0,-3 3 8-16,-3 1-16 0,0 6 8 15,0 0 8-15,-6 4-8 16,-3 0 8-16,-3 4 0 0,3-1 0 16,-6 2 0-16,0 2 8 15,-3-4-8 16,3 1 72-31,-3-1-72 16,0 1-56-16,0-3 48 16,0-5 0-16,4-4-40 0,-1-6-88 15,6-3 8-15,-1-8 8 16,5-7 48-16,5-1-56 0,-3-4-152 16,3 0-400-16,0 0-305 15,-6 0-503-15,-1-4-984 16,2-4-3474-16</inkml:trace>
  <inkml:trace contextRef="#ctx0" brushRef="#br0" timeOffset="2">21871 9203 6249 0,'0'0'3169'0,"0"0"-1625"16,0 0-32 0,0 0 473-16,0 0-393 15,0 0-536-15,0 0-384 16,0 0-176-16,0 0-104 0,3 0-199 16,-3 0-129-16,3 0-64 15,-1 0 0-15,1 3-104 16,7 2-137-16,-2 1-703 15,1 11-888-15,-2-5-1161 16,-7 2-3120-16</inkml:trace>
  <inkml:trace contextRef="#ctx0" brushRef="#br0" timeOffset="3">21778 9472 8873 0,'0'0'2121'0,"0"0"-1433"0,0 0 416 0,0 0 72 16,0 0-503-16,0 0-409 15,0 12-136-15,3-2 40 0,6-3-96 16,-6 3-16 0,3-1-56-1,0 1 0-15,-3 9-760 16,-3-8-953-16,0 4-2696 0</inkml:trace>
  <inkml:trace contextRef="#ctx0" brushRef="#br0" timeOffset="4">21344 9434 6801 0,'0'0'1496'0,"0"0"-848"16,0 0 49-16,0 0-345 15,0 0 16-15,-3 0-40 16,3 0-264-16,0-5-56 0,0 5 88 16,0-2 136-16,0 2 344 15,0 0-24-15,0-2-56 0,0 2-40 16,0-2-72-16,3-1-64 31,13-2 225-31,2 0 7 16,6-1-104-16,-1-2-144 0,4 2-32 15,0 0-64-15,3 2-48 0,0 1-16 16,-1-1-72-16,5-2-8 0,1 4-56 16,1-2 56-1,0 1-56 1,6 1-8-16,-3-1 8 16,3 3 0-16,-3 0-8 0,3 0 8 15,-4 0 40 1,1 0-40-1,0 3-8-15,-6 2 16 0,0-1-16 0,-4-2 0 16,-5 4 0-16,-3-2 0 16,-3-1 0-16,1 1 8 15,-2-2-8-15,-2 2 0 0,3-3 0 16,0-1 8-16,3 0-8 16,-4 0-8-16,1 0-72 0,-2 0 32 15,-5 0 48-15,2 0-72 31,-11 0-32-31,1 0-112 0,0 0-152 16,-3 0-528-16,-6 3-1041 16,-5 2-4152-16</inkml:trace>
  <inkml:trace contextRef="#ctx0" brushRef="#br0" timeOffset="5">22797 8973 8241 0,'0'0'2793'0,"0"0"-1633"31,0 0-280-31,0 0 72 16,0 0-215-16,0 0-281 0,0 0-232 16,0 0-96-16,0 0 8 15,-3 21 128-15,-6 0 24 16,-6 6-104-16,-3 1 32 0,-6 2-96 31,-5 4-40-31,-8 4-32 0,-5 1-48 16,3-4-8-16,-2 1-336 15,8-6-216-15,1-3-328 16,7-3-465-16,5-7-7 0,7-6-720 31,8-3-745-31</inkml:trace>
  <inkml:trace contextRef="#ctx0" brushRef="#br0" timeOffset="6">22660 9279 6793 0,'0'0'2072'0,"0"0"-1439"15,0 0 183-15,0 0 192 16,0 0-56-16,0 41-360 16,0-15-184-16,0 3-200 0,2 2 136 15,1 7-168 1,0 0-87-16,0 3-25 15,4-4-64-15,-4 1 0 0,-1-4-233 16,1-8-215 0,0-4-608-16,0-11-304 0,0-3-473 15,-3-8-895-15</inkml:trace>
  <inkml:trace contextRef="#ctx0" brushRef="#br0" timeOffset="7">23132 8920 6769 0,'0'0'2857'0,"0"0"-1593"16,0 0-32-16,0 0 80 0,0 0-447 15,0 0-489-15,0 0 88 32,0 0 88-32,0 91-256 0,0-53-128 15,2 9-56-15,1 5 72 16,-3 6-88-16,3 9 24 16,-3 2 32-16,0-1-104 0,0 1-48 15,-6-2 56-15,1-7-56 31,-5-8-104-31,4-4-48 0,1-8 48 0,2-6 0 16,0-6-24 0,3-7-208-16,0-6-160 0,0-3-152 15,0-5-88-15,0-5-81 0,0-2 105 16,3-9-168 0,3-10-400-1,-4-3-1969-15</inkml:trace>
  <inkml:trace contextRef="#ctx0" brushRef="#br0" timeOffset="8">23230 9090 8185 0,'0'0'2865'0,"0"0"-2065"0,0 0-488 15,0 0 408-15,0 0 272 0,0 0-175 16,-101 92-193 0,71-63-200-16,0 0-296 0,0 4-56 15,-3-3-64 1,0 1 0-16,-3 0-8 16,6-5-288-16,4-2-552 15,2-2-585-15,6-8-647 0,9-7-1009 0</inkml:trace>
  <inkml:trace contextRef="#ctx0" brushRef="#br0" timeOffset="9">22878 9132 8449 0,'0'0'4681'15,"0"0"-3752"-15,0 0-729 16,0 0-104-16,101-38 184 0,-53 28 0 0,3 3-88 15,5 0-136-15,-5 0-56 16,1 0 0-16,-11 0-304 0,-2 0-352 16,-6-1-313-16,-9-4-271 15,-10 5-968-15,-7-2-1009 16</inkml:trace>
  <inkml:trace contextRef="#ctx0" brushRef="#br0" timeOffset="10">23102 9492 12914 0,'0'0'3065'0,"0"0"-2225"16,0 0-440-16,0 0 272 15,0 0-88-15,0 0-335 0,0 0-97 16,69 2-24-16,-34 0-128 0,1-2-32 31,0 0-353-31,5 0-767 16,-4 0-1968-16,-16 0-7427 0</inkml:trace>
  <inkml:trace contextRef="#ctx0" brushRef="#br0" timeOffset="11">23182 9246 9634 0,'0'0'4016'0,"0"0"-3303"16,0 0-153-16,0 0-112 0,0 0-160 16,0 0 160-16,0 0-16 15,87 19-216-15,-57-7-112 0,3 0-96 32,-4-3 64-32,-5 1-72 15,-3 0-88-15,0-1-352 16,-8 1-800-16,-8-1-433 0,-5-2-711 15,0 3-4186-15</inkml:trace>
  <inkml:trace contextRef="#ctx0" brushRef="#br0" timeOffset="12">23962 9172 8729 0,'0'0'1889'0,"0"0"-545"0,0 0 544 0,0 0-519 31,0 0-697-31,0 0-328 16,-5 6-104-16,-5 5 280 0,-4 3-72 15,-4 3-40-15,-3-1-48 16,-3 2-80-16,-3 1-56 16,-6-3 1-16,-6 3-137 0,3-2-16 15,0 0-24-15,1-3-40 16,4-3 32-16,7 2-32 0,3-3 8 16,4-4 0-16,8-2-16 31,3 0 24-31,6-2-24 0,0-2 0 15,0 0-8-15,0 0 0 16,-3 4-112-16,3-1 72 0,-3 4 48 16,0 2 88-16,0 3-88 31,3 0 0-31,0 0 56 16,0 0-40-16,0 3 72 0,0-4-88 15,3 6 0-15,9-1 0 0,0 4 104 16,0-1-96-16,6-3 48 15,0 4-56-15,-4-6 0 16,7 0-8-16,-6-2 0 16,1-5 8-1,-5-2-88-15,-2-1-408 0,-3 2-225 16,-3-6-1015-16,3 0-1169 0,-3 0-5160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11935 9451 472 0,'0'0'1032'0,"0"0"-112"15,0 0 72-15,0 0 72 16,0 0-391-16,0 0-425 16,3 0-152-16,-3 0-96 0,3 0 48 15,-3 0-32-15,0 0 1216 31,0 0-240-31,0 0-448 0,0 0-64 0,0 0-8 16,0 0-31-16,0 0-153 16,0 0-56-16,3 0-56 15,-3 0-24-15,0 0 56 0,0 0 136 16,0 0 200 0,0 0 16-1,0 0 72-15,0 0-96 0,0 0-104 16,0 0-103-16,0 0-65 0,0 0 8 15,0 0-88-15,3 0-16 16,-1 0-32-16,4 0-24 0,1 0-24 16,1 5-40-16,1 0-40 31,1-1 48-31,-5-1-48 16,1 1-8-16,4-4 0 0,-5 0 8 15,1 0 40-15,1 0-48 0,1 0 8 16,1 0-8-16,0-4 8 15,3-3 0-15,0-6-8 32,3 2-40-32,-3-1-8 0,3 0-72 15,-3-1 16-15,3 3-48 16,-3 2-56-16,0-1 88 0,0 1 72 16,-3 4 0-16,-1 1 40 15,-1 3 0-15,-1 0-72 31,-4 0 80-31,1 0 152 0,0 12 104 0,0 2 0 16,4 1-88 0,-2-1-56-16,1-2-40 0,-3 0 24 15,0-5-88-15,4-3 0 16,-2-1 40 0,1-1-48-16,4-2 8 15,1 0-8-15,1 0 8 0,3-9 56 16,3-6-48-16,3-4-8 0,-3 0 0 15,3 3 8-15,-6-1-16 0,2 5 8 16,-4 3 0-16,-2 4-8 31,-1 2 8-31,-2 3-8 16,-2 0 96-16,1 0 144 0,-2 3 160 16,4 11 24-16,1 1-104 0,-2-1-80 15,-2 1-64-15,1 1-96 16,-2-5-16-16,1-1-64 31,0 0 8-31,-2-8-8 0,4 0 8 16,-2-2-8-16,6 0-88 15,3 0-112-15,6-12 48 0,-3 0 8 16,0-5-16-16,3 3-24 16,-9 1 24-16,0 3 144 31,0 0 8-31,-6 6-8 0,-3 4 8 15,-3 0 8-15,2 0 80 0,1 0 184 16,4 0 40-16,-1 0-32 0,2 4-80 16,-2 6-80-1,4-3 48 1,-5 0-80-16,5 0-24 16,-4 3-48-16,2-4 0 0,2 2 0 15,-2-1 0-15,1 1-8 16,3-2 8-16,-3 2 16 0,3-6-24 0,0 3-16 15,0-5-104 1,-3 0 104 0,3 0-80-16,-3 0 48 15,0 0 48-15,0 0 0 0,0 0 0 16,3 0 0-16,-7 0 16 16,8 0-16-16,-5 0 0 0,2 0 80 15,-1 0-72-15,-4 0 112 31,2 0-72-31,1 2 8 0,-2 0-56 16,0 1 0-16,1 2 0 31,-2-5 8-31,1 5-8 0,0-4 0 16,0-1-296-16,0 0-672 16,-3 0-1472-16,-3 0-5162 0</inkml:trace>
  <inkml:trace contextRef="#ctx0" brushRef="#br0" timeOffset="1">13342 10599 6209 0,'0'0'1792'0,"0"0"-832"0,0 0-680 15,0 0 33-15,0 0 639 16,0 0-144-16,0 2-128 0,0-2 0 0,0 0-56 16,0 0 16-1,0 0 17-15,0 0-73 0,0 0-232 16,0 0 136-16,0 0 144 0,0 0-88 16,0 0-104-1,0 0-96-15,0 0-16 16,0 0-88-16,0 0 17 0,0 0-57 15,0 0-56-15,0 0-72 16,0 0-48-16,3 5 24 16,3 2 0-16,0 3-48 0,3 1 56 31,0 4 8-31,0-1-64 16,-3 3 8-16,0-1 0 0,0 1 0 15,-3-3 0-15,0 1 8 16,-1-6-8-16,2-2 0 0,-1-5 0 15,-3 1 0-15,0-3 0 32,6 0 0-32,0-9 0 0,3-15 232 15,8-15-112-15,7-6-80 16,7-11-48-16,1-4 0 16,1 3-336-16,3 2-312 0,-3 9-457 15,15 1-671-15,-16 12-1001 31,-1 10-1672-31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2722 8572 5801 0,'0'-24'1480'0,"0"22"-568"16,0 0 48-16,0-1-543 0,0-1-313 15,0-4-88-15,0 2 88 31,3-2-104-31,3 1 208 16,-3-1 0-16,0 4-208 0,-1 2 416 16,2-2 96-16,2 0-344 15,3-2-96-15,0 1-64 0,3 0 0 16,0-2 0-16,2 2-8 31,2 0 8-31,-1 3-8 16,-1-3 56-16,4 5-56 0,-2-2 8 15,1 2-8-15,-2 0 0 0,3 0 8 16,-3 2 56-16,-3 5 56 0,0 3-48 16,-3-1 80-1,3 3-24 1,-3 0 88 0,-4 5-72-16,5-1 24 0,-1-1-24 0,0-3-96 15,0 2 0-15,-4-5-48 0,5 1 56 16,-1-5-48-16,-1 0 0 15,5-1-8 17,-2-4 0-32,7 0 0 15,0 0 0-15,3-14 96 16,3-3-88-16,3-2 40 0,3-5-48 16,-3 1 8-16,3-1-8 0,-7 3 0 15,-5 1-72-15,1 7 72 16,-11 0 8-16,2 3 48 15,-7 6 40-15,-1 4-24 0,-2 0 16 16,3 0-80-16,0 0 48 16,0 0-56-16,7 4 72 15,1 9 80-15,1-2 8 0,6 4-88 16,0-1-16-16,3 0-48 31,0-4 0-31,0-2-8 0,0-7-40 16,2 2-264-16,1-3-56 15,0 0 32-15,0-10-48 0,0-4 216 16,0 0 80-16,-6-3 16 16,3 0 64-1,-6 5 0-15,0 0 200 16,-6 3 88-16,-1 2 176 0,-4 2-64 16,-1 5 128-16,0 0-167 15,3 0-209-15,-1 0 56 16,5 0-16-16,4 10 24 15,-1-1-96-15,5 3-48 16,-4 0 8 0,1 2 16-16,1-2-96 0,-2 0-8 0,1-3 8 15,0 1 0-15,-6-3 48 16,3 0-40-16,0-2 0 0,0-5 72 31,3 0-80-31,0 0-8 16,3 0 8-16,3-5 128 0,6-9-80 15,-1-2-48-15,8-1-128 16,-8-3 112-16,-5 6-136 0,0 2 144 16,-9 3-8-16,-3 7 16 31,-6-3-8-31,0 5 8 16,-3 0-8-16,3 0 16 0,0 0 16 15,0 2-16-15,3 5 40 16,0 5-40-1,6 0 120-15,-3 5-80 16,0-3 56 0,3 1-104-1,-1-1 8-15,2 1 40 0,-5-7-48 16,5 2 56-16,-2-5 8 0,2-3-56 16,1 0 0-16,-2-2 0 15,7 0-8-15,-2-4-112 16,4-9 64-16,-3-3-72 0,3 2 120 0,0-3-120 15,-3 3 48-15,-6 3-16 16,0 1 88-16,-4 7 0 0,-1 1 8 16,-1 2 56-16,-1 0-64 15,1 0 128-15,4 2-64 16,1 11-64 0,4-2 8-16,-2 1 72 15,1 4-72-15,-2 1-8 0,3-1 0 16,-3-1 8-16,3-1-8 15,0-2 0-15,0-2 0 16,3-3 0-16,-3-2 8 0,3-3 8 31,0-2 56-31,0 0-72 16,0 0 56-16,6-2-48 0,-3-8-8 16,3-4-72-16,2-2-112 15,1 1-40-15,0-2 72 16,-6 6 144-16,-3 3-48 0,-9 1 56 31,0 5-16-31,-6 2 16 0,0 0 168 16,-1 0 16-16,5 0 8 0,2 0-88 15,-4 0 112-15,11 4-80 16,-1 6-80-16,2-1 72 16,4 1 0-16,3 2 8 15,-6-3-128 1,0 1 40-16,0-5-40 0,-6 0-8 15,0-1 8 1,-6-4 32-16,0 3-32 16,-3-3 88-16,3 0-88 15,-3 0-8-15,0 0 0 16,3 0-16-16,0-3-184 0,0-6-656 16,-3 1-1265-16,0-1-4432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16381 9332 3696 0,'0'0'1929'0,"0"0"-937"16,0 0-512 0,0 0 144-16,0 0 88 15,3 0-96-15,-3 0 161 0,0 0-81 0,0 0 0 16,3 0-96-1,-3 0 8-15,0 0-120 16,0 0-8-16,0 0 0 0,0 0-7 16,3 0-129-1,3 5 240-15,-3 2-280 16,6 0-48-16,0 3-160 0,3-1-88 16,-3-2 40-16,3 6-32 46,0-4 0-46,0-2-8 0,0 4 8 16,0-1-8-16,-4 0 0 16,2-3 0-16,-5-5 0 0,5 3-8 15,-4-3 0-15,2-2 48 16,5 0-48-16,1-9 40 16,4-10-40-16,6-2-8 0,-3-3-8 15,0 0-32-15,-3 2 40 16,0 6 0-16,-6 1 0 15,-3 8-112-15,-3 2 120 0,-3 3-8 16,0 2 8-16,-1 0 0 0,1 0 8 16,1 2 96-16,5 8 24 15,-4 4 8-15,5 0 16 32,-4 3-80-32,2 0-64 15,2-5 0 1,-4-1-8-16,-1-3 8 15,1 2 8-15,1-6-16 16,-4 1 8-16,5-3-8 16,-1 0 0-16,4 1 0 0,-2-3-8 15,6 0 8-15,0 0-8 16,3-5-8-16,0 0-32 0,-3-1 48 16,0 1-8-16,0 0 8 15,-3 2 32-15,-4 2-24 0,5 1-16 16,-2 0 8-16,2 0 0 15,-1 1 112-15,-3 7-40 16,2-3 32-16,-1 1 48 0,-2 1 72 16,2 3 0-16,-5-3-56 15,1 0-24-15,4-2-56 0,-5 2-80 16,1-4 40-16,3 2-40 31,3-5-8-31,0 0 0 16,0 0-8-16,3 0-56 0,3 0 56 15,-3-5-136-15,3-5-56 0,0 3 80 16,-3 0 8-16,-3 2 96 16,-4 1 8-16,2 1 0 15,-7 3 0 1,5 0 8-16,-1 0 56 16,-1 0 24-16,2 0 64 0,5 5-72 15,-2-1 48-15,1 4-32 0,0-6-16 16,0 3-24-1,0-3 24-15,0 0-24 16,0 1 32 0,0-3-72-16,0 0 0 15,0 0 0-15,3 0-8 0,-4-12-240 0,-1 0-880 32,-7 0-3633-32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2722 8572 3344 0,'0'0'1897'0,"0"0"-1169"15,0 0-512-15,0 0-144 16,0 0-72 0,0 0-456-1,0-2-1217-15</inkml:trace>
  <inkml:trace contextRef="#ctx0" brushRef="#br0" timeOffset="1">4177 9337 2576 0,'0'0'2289'0,"0"-3"-1313"16,0 1-432-16,0 2 448 15,0-3-640-15,-3 3-136 16,3 0-144-16,0 0 184 0,-3 0 1121 16,3 0-465-16,0 0-504 15,0 0 80-15,0 0 280 0,0 0-144 16,-3 0-224 0,3 0-168-16,0 0 48 15,0 0 33-15,0 0 87 16,0 0-152-16,0 0-248 15,-3 0 8 1,3 0-8-16,0 0 8 16,-3 5 96-16,-3 7-40 0,0 5-8 0,-3 2 112 15,4 3-160-15,-5 1 144 16,2 1-136-16,2 2 96 16,-4 0 0-16,5 1 40 0,-1 3 40 15,-1-1-72-15,4 0-16 16,0 2-48-1,1 0 24-15,2 2-80 16,0 0 96-16,0 3-8 16,0-3-16-16,0 1-56 0,0-1-16 15,0-3 40-15,2 2-32 16,4-6-8-16,-3 3 8 0,4-5 88 31,-4-3-88-31,2-3 0 16,-5-3 0-16,6-3-8 15,-2-5 0-15,-4-2 8 0,3-3-16 16,0-2-136-16,-3 0 0 16,0 0 0-16,0 0 0 0,0 0-224 31,5 0-336-31,4 0-160 16,6 0-537-16,0 0-935 0,-3 0-3570 15</inkml:trace>
  <inkml:trace contextRef="#ctx0" brushRef="#br0" timeOffset="2">3854 9642 2656 0,'0'0'344'15,"0"0"-344"-15,0 0-1040 16,-2 0 48-16</inkml:trace>
  <inkml:trace contextRef="#ctx0" brushRef="#br0" timeOffset="3">2725 9432 3608 0,'0'0'2089'0,"0"0"2128"47,0 0-3001-47,0 0-224 15,0 0 448-15,0 0-55 0,0 0-545 16,0 0-400-16,3-3-240 16,0 3-104-16,3 10-96 0,0 12 0 15,6 11 408-15,-4 9-168 16,5 16-112-16,-5 4-8 16,-1 7-72-16,-1 0-48 0,-3 14 8 15,-1-9-16-15,-2-2-40 16,0-4-640-16,0-19-400 15,0-5-529 1,-5-17-47-16,-4-13-728 16,0-14-2569-16</inkml:trace>
  <inkml:trace contextRef="#ctx0" brushRef="#br0" timeOffset="4">2737 9461 8329 0,'0'0'1865'0,"0"0"-1537"15,0 0-224 1,0 0 384-16,84-86-280 16,-63 74-128-16,-3 2-80 15,-4 3 0-15,-2 5 0 16,-3 2 128-16,-3 0 8 0,3 0 8 15,-6 12 64-15,0 5 40 0,3 4-8 16,-3 0-40-16,3 5-96 31,-3-2-104-31,0 0 16 16,0 0-8-16,0-1 0 0,3-1 8 16,-3-3-8-16,0 0 0 15,-3-3-8-15,0-1-296 0,0-3-264 31,0 0-488-31,0-7-1217 16,-3-3-1751-16</inkml:trace>
  <inkml:trace contextRef="#ctx0" brushRef="#br0" timeOffset="5">2868 9577 5049 0,'0'0'6169'0,"0"0"-4577"15,0 0-1056-15,0 0-160 0,0-12 9 0,16 7-233 16,-2-1-104-16,7-4-48 31,-3 7-120-15,-6 3-1361-16,-6 13-759 0,-6 0-2289 0</inkml:trace>
  <inkml:trace contextRef="#ctx0" brushRef="#br0" timeOffset="6">2821 9727 8009 0,'0'0'3049'16,"0"0"-2105"-16,0 0-752 15,0 0 216-15,0 0-72 0,0 0-144 16,86-27-192-16,-53 17-1376 16,-9-5-2801-16</inkml:trace>
  <inkml:trace contextRef="#ctx0" brushRef="#br0" timeOffset="7">3081 9420 13258 0,'0'0'2673'0,"0"0"-2521"16,0 0-152-16,0 0-16 0,65-78-64 15,-32 51-1336-15,0 3-673 0,0 8-487 32,-9 4-329-17,-12 7-1872-15</inkml:trace>
  <inkml:trace contextRef="#ctx0" brushRef="#br0" timeOffset="8">3239 9301 3976 0,'0'0'1777'0,"0"0"-641"0,0 0-96 15,-48 81-96-15,39-57-407 31,3 2-273-31,6-2 0 0,0-3 16 16,0-2-80-16,3-2-64 16,9-3-136-16,-3-1-32 15,3-4 16-15,0-4 16 0,0-3-56 16,-6-2-112-16,3 0-664 31,-6 0-345-31,-3-12-191 0,0 0-1241 16</inkml:trace>
  <inkml:trace contextRef="#ctx0" brushRef="#br0" timeOffset="9">3200 9503 4504 0,'0'0'2657'16,"0"0"-593"-16,0 0-95 16,0 0-377-16,0 0-808 15,0 0-784-15,0 0-128 0,9-24 16 32,15 10 0-32,3-5-672 0,9-7-576 15,-10 5-657-15,-5-1-1991 0</inkml:trace>
  <inkml:trace contextRef="#ctx0" brushRef="#br0" timeOffset="10">3346 9279 5881 0,'0'0'2320'0,"0"0"-927"0,0 0-129 16,0 0 224-16,0 0-312 0,0 0-591 16,0 0-209-1,-9-4-112 1,9 11-160-16,0 12-56 15,0 12 120-15,0 12 208 0,6 19-96 16,9 28 24-16,4 34 64 0,2 19-56 16,0 7-40-16,-7-28-24 15,-2-39-120-15,-3-28-48 16,-3-13-72-16,0 6 8 16,0-1-8-1,0 3 64-15,-6-12-72 16,0-11 16-16,0-8-16 0,0-10-120 15,-12-9-248-15,-9 0-816 16,-26-24-1297-16,5-9 153 31,2-3-5634-31</inkml:trace>
  <inkml:trace contextRef="#ctx0" brushRef="#br0" timeOffset="11">2976 9772 10522 0,'0'0'2720'0,"0"0"-2432"15,0 0-120-15,0 0-104 16,0 0 313-16,42 77-153 0,-24-39-224 31,-4-3-361-31,2-4-295 16,-11-7-168-16,5-7-112 0,-10-7-408 16,0-8-729-16,0-2-847 0</inkml:trace>
  <inkml:trace contextRef="#ctx0" brushRef="#br0" timeOffset="12">3042 9808 5337 0,'0'0'2904'16,"0"0"-1551"-16,0 0-889 0,0 0 184 15,0 0 152-15,0 0-416 0,77-71-208 32,-59 71-96-17,-3 2-80-15,-3 17 0 0,-9 5-40 16,-3 5-72-1,0 0 96-15,0-4-40 16,-6-6 56-16,0-4 0 0,3-8 48 16,3-7 32-16,0 0 40 15,0-15 32-15,21-11-96 0,6-14-56 16,12-23-56-16,18-19-344 16,8-21-712-16,4-6-393 15,-21 25-703-15,-9 22-4497 0</inkml:trace>
  <inkml:trace contextRef="#ctx0" brushRef="#br0" timeOffset="13">3601 9148 6937 0,'0'0'2969'15,"0"0"-1257"-15,0 0-488 0,0 0-80 16,0 0-327-16,0 0-465 0,0 0-296 16,3 24 16-1,-1-7-16 1,7 0-48-16,-2 0 0 0,1-10-8 15,1-1-320-15,0-2-360 16,3-4-225-16,3-8 457 16,0-11 160-16,3-5-64 0,0-4 48 0,-3 1 176 15,-3 6 128-15,-3 7 48 16,-3 5 240 0,-6 3 280-16,0 6 192 15,0 0-79-15,0 0-289 16,0 2-320-16,0 8-56 0,0 2-16 15,0-3-104-15,0 3-256 16,6-2 15-16,0-3 65 0,3-2-152 31,0 0 200-31,-3 4 144 16,-3-2 16-16,-3 8-160 16,0 4 88-16,-16 5-48 0,-7 4-344 15,-7 3 160-15,-3 0 144 31,0 2 104-31,0-4 128 0,0-5 160 16,12-3 168-16,6-9-16 16,7-3-112-16,8-4-200 0,0-2-56 15,23-3-24-15,7-5 80 0,3-14 0 16,6-3 0 0,-6 2 8-1,-6 5-8-15,-12 3-360 16,-9 12-32-16,-6 0-216 0,-3 10 344 15,-21 13-312-15,-6 8-849 16,0 3 9-16,-3-1 912 0,7-4 432 0,5-8 72 31,8-5 488-31,13-6 216 16,0-10-520-16,24-3 80 0,10-20 40 16,4-4-152-16,1-11-96 15,-3 3-56-15,-4-1 0 16,-5 5 0-16,-12 5-200 0,-5 7-80 15,-10-1-224-15,0 9-248 16,0 1-1617-16</inkml:trace>
  <inkml:trace contextRef="#ctx0" brushRef="#br0" timeOffset="14">3708 9028 7801 0,'0'0'2129'0,"0"0"-1633"15,0 0-272-15,0 0 472 16,0 0 416-16,0 0-448 0,41 99-104 16,-34-48-23-1,-7 21-241-15,-7 24-72 16,-28 19-88-16,-12 6-64 15,-14-3 0-15,1-7-72 0,4-14-104 16,11-18-664 0,6-22-505-1,0-10-951-15,12-20-473 0,3-11-2848 16</inkml:trace>
  <inkml:trace contextRef="#ctx0" brushRef="#br0" timeOffset="15">3618 9446 10114 0,'0'0'2736'0,"0"0"-1744"16,0 0 113-16,87 31-121 31,-48-12-352-31,3 0-320 16,3 0-176-16,-3-4-136 0,-7-1 0 15,-2-2-472-15,-6-3-584 16,-6-2-328-16,-12 0-169 0,-6-4-1263 16,-3-3-5770-16</inkml:trace>
  <inkml:trace contextRef="#ctx0" brushRef="#br0" timeOffset="16">3708 9627 11442 0,'0'0'1712'0,"0"0"-1432"0,0 0-88 16,66 0 128-16,-36 0-207 15,-6 0-113-15,-6 0-16 0,-7 8-497 16,-5 3 209-16,-6 4-104 15,0 6 240-15,-9 3-24 16,-12-1 40-16,0 1-144 0,-5 0-112 16,2-7-136-16,-3-5-136 0,6-5-48 15,0-3 183-15,9-4 353 16,3 0 192-16,6 0 136 31,3-6 24-31,0-6-144 0,9 0-8 16,3 0 305-16,0-1 47 15,-3 9-56-15,-3-1 8 0,0 5-152 16,-6 0-16-16,0 0-80 16,0 0-56-1,0 0-8-15,0 8 8 16,0 1 48-16,-3 6 8 16,-3 1-8-16,-3 0-48 15,3 7 64-15,3-5 176 0,0 1 120 0,3-2-8 16,0 0-72-1,15-6-96 1,9-1 48-16,6-10 216 16,6 0-176-16,5 0-80 0,1-16-200 0,12-11-360 15,-9 3-1392-15,-12 3-7794 16</inkml:trace>
  <inkml:trace contextRef="#ctx0" brushRef="#br0" timeOffset="17">4332 9951 4672 0,'0'0'697'0,"0"0"-433"31,0 0-184-31,0 0 16 16,0 0 16-16,0 0 304 0,0 0 456 15,0 0-376-15,0 0-56 0,0 0 56 16,0 0-160-16,0 0-256 16,0 0-80-16,0 0 8 15,0 0 0-15,0 0 48 0,0 0-48 16,0 0 88-16,0 0 161 15,0 0 367-15,0 0 64 0,0 0-40 32,0 0-208-32,0 0-232 15,0 0-32-15,0 2-104 16,0 3 64-16,4 0-16 0,2-1 216 16,-1 4-160-16,1-4-48 31,4 4-40-31,-2-1-40 0,1 3 56 0,0-4-96 15,0 4 88-15,1-1-96 16,-5-1 72-16,1-1-72 16,4-5 8-16,-8 3 8 0,4-5-16 15,0 0-56-15,0 0 48 16,3 0-72-16,0 0 56 16,6-5 16-1,-3-4 16-15,3-3 112 16,-3-3-32-16,3 4-80 0,-3-1 0 15,-4 0 8 1,5 0 40-16,-8 2-48 16,1 3 0-16,1 2 8 15,-4 3 64-15,0 0-80 0,-3 2 48 16,2 0-48-16,-2 0-8 16,3 0 0-16,0 0 0 0,4 0 0 15,-1 0 8-15,2 0 0 16,-1 4 0-16,1 4 72 0,-2 1-7 31,4-2 79-31,-5 3-40 31,4-3-48-31,-2 1 32 16,-2 1-88-16,-2-4 104 0,3-3-96 16,-3 0-8-16,0 0 8 15,0-2 0-15,0 3-8 0,0-3-8 16,3 0 8-16,0 0-104 0,0 0 96 15,6 0 8-15,0-3 96 16,0-1-96-16,-3-3 64 0,0 2-64 16,0 1 80-16,-3 1-72 15,3 0 0-15,-7 1 0 16,2 2-8 0,-4 0 8-16,3 0-8 15,0 0 8-15,0 0 0 0,0 0 96 16,2 8-96-16,5 1 136 0,-4-2-16 15,2 2-120-15,2-1 144 16,-5-4-152-16,1-2 0 0,0 3 24 31,3-2-80-31,-3-3 24 16,4 0 32-16,1 0-144 0,4-5 144 16,0-4 0-16,3-4-8 15,-3-1 8-15,0 5 0 0,-3-3 64 31,-3 4-64-31,0 6-16 16,-3 0 16-16,-3 2 48 16,0 0-48-16,3 0 0 0,0 0 0 15,-1 0 0-15,5 2 72 16,-1 8 56-16,-4-3-16 0,5 1-40 31,-4 1 24-31,-1-2-96 16,2 2 0-16,-1-4 64 0,-1 2-64 15,1-2 0-15,-3 0 48 0,1-3-72 16,-1-2 32-16,0 0-16 16,-1 0-32-16,4 0-32 15,-3 0 72 1,7 0-256-16,1 0 128 16,-1 0-48-16,-2-10 88 0,1 6 40 15,-3-1 48-15,0 0 16 0,-3 5-16 16,0 0 0-16,-3 0 48 15,0 0 56 1,3 0-88-16,-3 0 64 16,0 0-24-16,3 0 40 15,3 0-96-15,3 5 64 16,0 0-56-16,0 2 104 0,3 2-104 16,0-1 0-16,0 1 40 31,0-1 8-31,3-2-40 0,-4-1-16 15,2-2 8-15,-2-3-8 16,2 0 0-16,-5 0-24 0,2 0 24 16,-2 0 72-16,2-5-64 15,-2-2 96-15,-2 1-8 32,0 5-8-32,-2-4-80 0,-1 3 0 15,-1-1-8-15,4 3 0 0,0-2 0 16,0-1-104-16,3 3-552 0,3-2-921 15,-6 2-1183-15,0 0-4658 16</inkml:trace>
  <inkml:trace contextRef="#ctx0" brushRef="#br0" timeOffset="18">5360 9367 5705 0,'0'0'3160'0,"0"0"-1215"16,0 0-737-16,0 0 40 0,0 0-103 15,0 0-489-15,0 0-152 16,0-4-272-16,0 4 96 31,0 0 8-31,0 0-136 0,0 0-32 16,0 0-64-16,0 0-32 15,0 0-16-15,0 0 16 0,0 0-32 16,0 0-40-16,0 0-56 16,0 0-64-16,0 4 0 15,3 6 120 1,1 3 0-16,-1 1 0 15,3-1 96-15,-4 2-96 0,1-1 0 16,0 2 0-16,0 4 64 0,4-1-64 16,-4 0 0 15,-1 1 0-31,1-2 0 16,0 3-56-16,-3 1 56 15,0-1-8 1,3 1-48-16,-3 1 56 15,0 0-80-15,0 0 80 16,0-2 0-16,0 3 0 0,0 0 8 16,0-3-8-16,0 3 0 15,0-2 8-15,0-1-24 0,0 0 24 16,0-1-16-16,0 1-312 16,0-2 112-16,0 0 208 0,-3-2-80 31,-3 0 80-31,4-1 80 15,-4-2-80-15,2-2 8 16,-2 0 40-16,3 0 8 0,-2 0-56 16,-1 0 0-16,-1 2-8 15,2-2 8-15,-1 0 48 0,-1-2-48 16,1-2-24-16,1 0 24 16,-1-1 8-16,-1-2-8 0,-1 2 8 15,5-2-8-15,-6 0-40 0,3 2-32 16,-3 0-112-16,3-2-24 15,0 1-32-15,3 2-240 0,0-6-288 16,0 3-425-16,0 0-407 16,3-2-889-1,0-3-2856-15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20595 10530 4224 0,'0'0'1073'0,"0"0"-569"16,0 0 264-1,0 0 168 1,0 0-160-16,0 0-320 16,0 0-80-16,-3 0 1 0,3 0-313 15,0 0-56-15,0 0-8 16,0 0 8-16,0 0 16 15,-3 0 72-15,3 0 16 0,0 0 48 16,0 0-56-16,0 0 0 0,0 0-104 16,0 0 64-16,0 0 80 15,0 0 0-15,-4 0-136 16,4 0 56-16,0 0 400 16,0 0 56-1,0 0-392-15,0 0-56 16,0 0 96-16,0 0 8 0,0 0-120 15,0 0 8-15,0 0 16 16,0 0 8-16,0 0 56 16,0 0-40-16,0 0 96 0,0 0-192 31,0 0 96-31,0 0-96 16,0 0-8-16,0 0 48 0,0 0-48 15,0 5 0-15,0-3 8 16,0 0 8-16,0-2 64 0,0 2-32 15,0-2 8-15,4 0 72 16,-1 0 8 0,-3 5-40-16,3-2 136 15,0 3-80-15,2 5-104 16,1-2 49-16,1 0-33 0,-2 3-56 16,4 0 40-16,-2 0-40 0,-2 1 8 15,1-7-8 1,0 4 0-16,-2-5 0 15,-1-1 0-15,-1-1-8 16,1-1 0-16,0 1 0 16,-3-3 0-16,3 2 0 0,-3-2 8 15,6 0-8-15,-2 0-72 16,4 0 0 0,7-2 72-16,0-10 96 15,9-5-40-15,0-5 24 16,6-3 24-16,2-7-32 0,7 1 8 15,-2-2-64-15,4-1 32 16,-2 6-40-16,-3-1 40 0,-4 6-48 31,-4 4 8-31,-8 4 0 16,-2 3-8-16,-8 7 16 16,-2 1-8-16,-8 4 0 0,3 0 48 15,-3 0-48-15,0 0 224 16,0 0 136-16,0 0-72 0,0 0-120 15,0 0-160 1,0 0-16-16,0 0 0 16,0 0-120 31,0 0-336-47,0 0-200 15,0 0-241-15,0 0-343 0,0 0-696 16,-3 4-1121-16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8.9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22576 9970 1672 0,'0'0'0'16,"0"0"-1592"-16,0 0 1513 16,0 0 79-16,0 0 1591 0,0 0-399 0,0-31-128 15,0 29 169-15,0 2 151 31,0-2-32-31,0 2-376 16,0 0-7-16,0 0-897 0,0 0 0 16,0 0 2256-16,0 0-159 15,0 0-913-15,0 0-72 0,0 0-120 16,0 4-312-16,0 8-415 31,0 2-185-31,0 3 16 0,0 5-96 16,0-3 8-16,0 2-32 15,0-3-40-15,2 9-8 0,1-3 8 16,-3 5 64-16,4-1-72 16,-4 3 48-16,0-2-48 31,0-1 48-31,0 1-8 0,0-3-32 16,0-2 0-16,0 0-8 15,0 0 0-15,0-6 40 0,0 2-32 16,0-9-16-16,0 1-56 0,0-4 56 15,0-4 0 32,0-2-136-47,0-2-128 0,0 0-112 0,0 0-89 16,0 0-255-16,0 0-416 16,0 0-184-16,0 0-161 0,0 0 185 15,0-2-56-15,0-7-344 16,0 0-2385-16</inkml:trace>
  <inkml:trace contextRef="#ctx0" brushRef="#br0" timeOffset="1">22492 10382 7665 0,'0'0'2825'0,"0"0"-1241"31,0 0-608-31,0 0 289 16,0 0-49-16,0 0-400 0,0 0-288 15,0 0-136-15,9 52-248 16,0-35 64-16,3 0-80 31,-3-1 40-31,0 4-40 0,0-6-32 0,-1 0-24 16,2-5 8-1,-1-1-8-15,-4-4-64 0,2-2 168 0,2-2-48 16,3 0-128-16,-1 0 73 16,5-6-57-16,2-6 88 15,3-7-104-15,-4-5 8 16,1-2 16-16,3 0 32 15,-3 0 8-15,0-1-64 16,-3 6-8-16,-3-1 0 0,0 9-32 16,-3 0-80-16,-3 6 40 31,-1 0-89-31,2 2-103 16,-1 0 24-16,0 3-48 0,-4 2-104 15,1-4-216-15,7-2-616 0,-4 1-777 16,-4 0-1199-16</inkml:trace>
  <inkml:trace contextRef="#ctx0" brushRef="#br0" timeOffset="2">21966 11159 6265 0,'0'0'7737'16,"0"0"-5736"-16,0 0-1297 0,0 0-248 16,0 0 280-16,21-14-256 31,6 6-192-31,6-4-135 0,15 0-25 15,5-2-40-15,5-1-32 16,-5-1-56-16,-3 2-104 16,-8-1-345-16,-8 4-663 0,-13-1-232 15,-15 0-913-15,-4 3 65 16,-2 1-2217-16</inkml:trace>
  <inkml:trace contextRef="#ctx0" brushRef="#br0" timeOffset="3">22166 10956 8193 0,'0'0'2249'16,"0"0"-937"-1,0 0-288-15,0 0 200 0,0 0-39 16,0 0-657-16,0 0-248 16,-5 102 280-16,5-14-40 0,0 24-336 15,0 9-88-15,0-11 40 0,0-14-80 31,0-28 0-15,0-15-56-16,0-14-48 0,0-14 40 0,-4 1-72 16,1-6 80-16,0-3 0 15,0-8 0-15,0-9 96 16,1 0 56-16,-4-12-80 0,-9-12-72 31,-1-9 0-31,5-3 0 0,1-2 160 16,2 5 112-16,5 6 32 15,3 8 305-15,0 8-241 16,0-2-40-16,0 4-256 0,3-6-72 16,15 1-56-16,6-7-80 31,5 2-208-31,10-5-256 0,3-2-633 16,18-10-671-16,-9 3-1073 15,-13 4-4104-15</inkml:trace>
  <inkml:trace contextRef="#ctx0" brushRef="#br0" timeOffset="4">22450 11234 11210 0,'0'0'3041'0,"0"0"-2017"16,0 0-336-16,0 0 488 0,0 0-224 16,0 0-688-16,-9 84-88 15,9-46-176 1,0 3-8-16,0-6-352 15,6 1-640-15,1-3-752 16,-2-9-1121-16,-5-10-3304 0</inkml:trace>
  <inkml:trace contextRef="#ctx0" brushRef="#br0" timeOffset="5">22450 11325 11626 0,'0'0'3137'0,"0"0"-1937"15,0 0-784-15,0 0-16 0,0 0 0 16,0 0-400-16,99-86 80 31,-57 67-192-31,3 0-288 16,0 3-48-16,-4 1-24 0,-2 6 232 16,-6 2 40-16,-6 2 192 15,-9 2-88-15,0 3 96 0,-9 0 128 16,-4 9 224-16,2 11 40 31,-7 9 24-31,0 4-48 31,0 8-72-31,-12 3-144 0,0 4 16 0,-3 2-160 16,0-2-16-16,0-3-72 16,0-7-688-16,-6-2-552 0,0-8-1209 15,6-11-2208-15</inkml:trace>
  <inkml:trace contextRef="#ctx0" brushRef="#br0" timeOffset="6">22573 11501 8265 0,'0'0'5665'0,"0"0"-3480"0,0 0-921 15,0 0-208-15,0 0-343 32,0 0-553-32,0 0 56 0,77-29-208 15,-38 20-8-15,-3 0-240 16,-6-4-457-16,-3 2-415 0,-9-11-920 15,-6 3-1009-15,-6 3-2648 0</inkml:trace>
  <inkml:trace contextRef="#ctx0" brushRef="#br0" timeOffset="7">22675 11154 9073 0,'0'0'3121'16,"0"0"-1409"-16,0 0-503 15,0 0-169 1,0 0-312-16,0 0-504 0,0 0 24 16,0 95 0-16,0-43-248 15,-13 5-40-15,1 1-344 0,-5-9-304 16,2-3 280-16,-1-13 304 16,5-9 104-1,5-10 24 1,2-9 144-16,4-5-168 0,4 0 72 0,13-5 96 15,14-11 256-15,4-11-224 16,7-1-200-16,3-5-704 0,18-6-336 16,-15 11-1233-1,-7 4-2784-15</inkml:trace>
  <inkml:trace contextRef="#ctx0" brushRef="#br0" timeOffset="8">21106 11787 6993 0,'0'0'5121'31,"0"0"-3737"-31,0 0-551 16,0 0 143-16,0 0-712 16,0 0 872-16,6-3-328 0,-6 3-600 15,3 0-128-15,-3 0 16 16,2 0-88-16,4 0-8 16,1 3 128-16,-4 2-32 0,2 2 104 15,1-2 32 1,-3 2-152-16,4-1 137 15,-5 2 31-15,1 0-192 0,0 1 24 16,0-2-40-16,3 2-40 16,-2-1 0-1,-2-2 72 1,4 0-64-16,-6-2 24 0,3-1-24 0,0 1-8 16,-3-4 0-16,3 0 0 15,-3 0-16-15,0 0-32 0,0 0 48 16,0 0 0-16,0 0 8 31,3 0-8-31,0 0 0 16,0 3 0-16,0-3 48 0,3 0-48 15,0 0 0-15,3 0-48 0,-3-3 40 16,6-4-80-16,3-7-80 16,3-3 160-16,0-4-40 31,3-3-16-31,0-2-72 0,-3 0-57 15,3 2 113-15,-1-2-104 16,-2 2 136-16,-3 2 48 0,1 1 64 16,-2 4-64-16,-2-2-48 15,3 5 40-15,-3-1 8 16,-3 1 0-16,0 5 8 0,0 2-8 16,-7-1-8-1,2 7 0-15,-4-2-88 16,3 3 16-16,-3 0 72 0,0 0 0 15,0 0-104-15,0 0 112 16,0 0-56 0,0 0 48-1,0 0-176-15,0 0-144 0,0 0-176 0,0 0-136 16,-3 7-496 0,-9 7-1001-16,-3 1-3440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13952 11834 7057 0,'0'0'2513'0,"0"0"-1345"15,0 0-552-15,0 0 232 0,0 0 304 16,0 0-215-16,-4-1-209 16,4 1-304-16,0 0-16 0,0-3 72 15,0 3-72-15,0 0-104 32,0 0-56-32,0 0-24 15,0 0 16-15,0 0 16 0,0 0 8 16,0 0-16-16,0 0-47 15,0 0 15-15,0 0-64 0,0 0-40 16,0 0 0-16,0 0-24 31,0 0-88-31,0 0 64 0,0 4-56 16,0 11 0-16,0 2 64 0,0-1-56 16,0 1 48-16,0-3-56 15,0-2 0-15,0 0 0 0,0-3 0 16,0 1 0-1,0 1 0-15,0-1 48 16,0 0-48-16,0 0 0 16,0-3 0-16,4-3-8 15,-4-1 8-15,3-3-8 0,-3 0-8 16,6 0 0-16,2-12 0 0,8-14 0 31,7-13 0-31,4-10-112 16,0-11-160-16,6-2-232 0,-3-2-129 15,3-10-455-15,-6 17-1096 16,-12 14-2041-16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3098 11572 4400 0,'0'0'2369'0,"0"0"-1097"0,0-2-792 16,0 2 168-16,0-2 305 0,0 0-209 15,0 2-256 1,0 0-72-16,0 0 64 0,0 0-120 15,0 0-56 1,0 0-72-16,0 0 56 16,0 0-40-16,3 0 8 15,-3 0-176-15,0 0 9 0,0 0-89 16,0 0 0-16,7 0-16 31,-2 4 16-31,4 1 144 0,0 2-32 16,0 2 40-16,6 4-56 15,-3 3 80-15,3-2-96 16,-3 5 8-16,3-2-80 0,-3 2 8 16,0-2 96-16,-3-1-112 15,-3-3 80-15,0-6-72 0,0 0 48 32,0-5-56-32,0 1 0 15,3-3 0-15,3 0 0 0,6-3 0 16,3-11 48-16,3-1 24 0,-1-3-64 15,4-2 80 1,-3 2-80-16,-3 1 0 0,-3 5 0 16,0 0-8-1,-6 5 0-15,-3 0 16 0,0 1-32 16,-4 5 32 0,5-2-16-16,-1 1 0 0,-4 2 0 0,8 0-56 31,-2 0 56-16,2 0-72-15,2 0 64 0,-1 5 8 0,1 2-56 16,1-3 56-16,-2 3 0 16,-2 3 48-16,0 0-48 0,0-1-8 15,0 1-72-15,0-1 80 32,-3 1 16-32,0-3-8 0,-3 0 40 15,2-4-40-15,-1-1-8 16,2 0 0-16,-4 1 0 15,2-3 0-15,5 0-8 0,-3 0-136 16,5 0 8-16,2-3-8 16,2-4-40-16,-1-4 40 0,1 1-96 31,0-2 16-31,0 2 31 0,-6 3 185 16,0 2-80-1,-3 0 88-15,-3 3 0 0,3 0 0 16,0 0 0-16,3 2-8 0,0 0 8 15,3 0-8-15,3 0-48 16,-3 0 0 0,6 0 56-16,-4 4 0 15,4 3 0-15,3 3 585 16,0-3-177-16,0 5-208 0,-3 0-128 0,0-3 48 16,-3 1-120-1,-3-1 80-15,-3-4-80 16,-3 0 8-16,0-1-8 15,-7-1 8-15,5-3 0 16,-4 0 0-16,6 0 64 0,-1 0-72 16,5-3 88-16,8-8-80 15,2-6 56-15,10-4-64 16,0-3 0 0,6 0-8-16,-1-2 16 15,-1 7-8-15,-5 2 0 16,-4 3 0-16,-14 7-8 0,-1 2 8 15,-8 5-56-15,-2 0 48 32,0 0 0-32,-3 0 8 0,3 0 8 15,3 10 40-15,0 1 104 16,7 3-80-16,-5 3-64 16,7-1-8-16,-3-1 72 0,6 2-24 15,0-5-40-15,3-3 8 0,0 1-16 16,3-5 80-16,-6-1-72 15,-1-1 8 1,1-3-16-16,-2 0 40 16,-5 0-32-16,4 0 0 15,1-5-8-15,1-4 8 0,1-4 32 0,3-1-32 32,-3 3 40-32,-3 1-48 15,0 1 0-15,-3 4 8 16,-6 2-16-16,3 3 8 0,-6 0-48 15,3 0 40-15,-1 0-56 16,1 8 64-16,1 1-8 0,-1 5 8 16,2-2-8-16,5 5 8 0,-5-5 0 31,5 2 0-31,-2-4 8 16,1-1 0-16,0-2-8 15,-3-4-96-15,0-1 48 0,1-2-112 16,-2 0 72-16,1 0 0 15,0-2 80-15,0-8-40 0,3 1 48 32,0-1 8-32,3 0-8 15,-3 1 0-15,0 2 8 16,0-1-16-16,-3 4 16 0,-1-1-16 16,-1 5 0-16,2 0 8 15,-4 0-48-15,2 0-8 0,2 0 8 16,3 9 48-1,-1-1 168-15,5 4-112 16,-2-5 32-16,1 2-80 16,0-1 32-16,-3-4-40 0,3-1 0 15,-3-1 8 1,-3-2 0-16,3 0 0 0,0 0 72 16,0 0-32-16,3-5-48 15,0 1 48-15,-1-1-48 16,-1 0 0-16,-5 2 0 15,-1-1 0-15,-4 4 0 0,0 0 0 47,-3 0 0-47,0 0-48 0,0 0-184 16,0 0-952-16,0 4-1337 16,-6 1-3912-16</inkml:trace>
  <inkml:trace contextRef="#ctx0" brushRef="#br0" timeOffset="1">5668 11673 6129 0,'0'0'2832'0,"0"0"-1719"0,0 0-289 32,0 0 664-32,0 0-56 15,0 0-727-15,0 0-545 16,3 0-88-16,0 0-16 0,0 0-56 15,4 0 72-15,-2 0-64 16,7-3 0-16,0-4 0 0,3 0 0 31,-3 0 0-31,6-3 0 16,-3 3 0-16,0-3-8 16,0 3 24-16,-3 1-24 0,0-2 8 0,-4 3 0 15,2 0 56-15,-5 5-64 16,5-2 0-16,-1 0-8 0,2 2 0 15,1 0 0 17,4 0 0-17,-2 0 8-15,1 0-48 16,3 0 48-16,-3 0-16 0,-3 0 16 0,3 2-8 16,-3 0 8-16,-3 3 0 15,0 0 64-15,-3-2 64 0,0 2-56 16,0-3 96-16,0-2-64 15,-3 2 16-15,3 0-120 16,0-2 80-16,5 0-72 0,5 0 40 16,5 0 72-16,3 0-40 0,-1 0-8 15,7-2-56-15,0-7 24 16,3-4-40-16,-3 2-96 31,3-1-24-31,-6 0-16 0,-1 3 56 16,-5-1-32-16,-3 3 48 15,0 0 0-15,-9 4 56 0,1 1-32 16,-5 2 32-16,-2 0 8 16,0 0-72-16,0 0 72 31,0 5 16-31,0 2 88 0,0 2-96 0,6 3 88 16,-6 0-88-16,6-5 48 15,-3 3-48-15,0-1 0 16,3-2 40-16,0-2 32 15,0-2-72-15,0 2-8 16,6-3 8 0,0-2 0-16,3 0 40 0,3 0-48 0,3 0 8 15,-6 0-8-15,6 0 8 16,-7-2 48-16,4-8-48 0,0 2 0 16,0-1 0-16,6-3 0 31,-6 3 0-16,3-1 0-15,-10 1 0 0,2 4 40 0,-5 2-48 16,-1 2 0-16,-5 1 0 16,4 0 0-16,1 0 0 0,1 0 0 15,1 4 56-15,7 6 72 32,2 1-8-32,-1-1-112 0,7 2 48 15,-6-5-56-15,3 2 8 16,-9-6 0-16,0 2 0 15,-3-5 0-15,-6 1 0 0,-1-1 0 16,2 0-8-16,2 0 96 31,-4 0-96-31,8-6 64 0,4-2-64 16,4-1 0-16,3-1-48 31,3 1 48-31,6 2-8 0,-3 2 16 16,-3 1-24-16,-3 4-16 0,-6 0 32 15,-7 0-56-15,2 0 0 16,-5 0-32-16,1 7-72 0,-2 5 48 16,1 4 112-16,1 1 112 15,3-1-96-15,4 1 88 16,1-3 56-16,4-2-8 0,-3-2-144 16,6-5 56-1,0-1-56-15,3-4 152 16,-3 0 64-16,3 0-32 0,-3 0 152 15,-3-4-56-15,0-3-80 32,-4 2-120-32,1-3-8 15,3 4-72-15,-3-3 120 0,3 2 32 16,-3 0-120-16,-3-2-32 0,0 2 0 16,0 3 40-16,-7-1-40 15,2 3-8-15,-4-2 56 16,-1 2-48-16,-2 0 8 0,4 0-8 15,-4 0 32-15,3 0-32 32,-1 0-8-32,5 0 0 0,-2 0 8 15,1 0-8-15,0 0-8 16,0 0-64-16,-3 0-432 0,6 0-352 16,3 0-384-16,-3 0-1153 15,-3-4-2192-15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5570 13237 2960 0,'0'0'2265'0,"0"0"-665"0,0 0-592 16,0 0-136-16,0 0-39 0,0 0-361 31,0 0-272-15,0 0-16-16,0 0 16 0,0 0 88 15,0 0-48-15,0 0 8 0,0 0 8 16,0 0 56-16,0 0-56 15,0 0-128 1,0-2-88-16,0 2-32 16,0 0 88-16,0-3-40 15,0 3 24-15,0-2 16 16,0 0-96-16,0 0-8 0,0-3-72 16,3 0 24-16,3-2 56 0,-3-1 56 15,6-1-56-15,-3 2-8 31,0 2-112-31,-1-2 112 16,5 2-112-16,-2 0-64 0,1 3-64 16,0 0 80-16,0-1 40 15,-2 1 56-15,-2 2-24 0,4 0 96 16,1 0 0-16,1 0 0 16,-2 0 0-1,3 0-8-15,-3 2 8 16,0 3 0-16,3 2 0 0,-3-2 0 15,0 2 0-15,0 0 96 16,0 2-24-16,-3-1-16 0,3-2-8 16,-3 2 0-1,0 0 32 1,3-2-72-16,-3-1 0 16,-1 3 48-16,-2-4-8 0,4 3 56 0,-1-2 0 15,-3-1-56-15,-1-1-40 16,1 2 0-16,0-5-8 0,1 0 0 31,-4 0-8-31,3 0 8 16,3 0 0-16,-1 0-40 15,5 0 32-15,-2-2-64 0,4-8 24 16,3-2-104-16,-2 0 120 0,-2-2-16 16,4 0 56-16,-6 1-8 62,0 4 0-62,0-1 16 16,-3 4-8-16,-3 3 64 0,0-2 64 15,0 5-8-15,-3 0-80 16,6 0-48-16,-3 0-112 0,0 0 48 16,3 0 64-16,0 0 0 15,3 5 152 1,0 2-40-16,3 5-104 15,-3 2 232-15,0-1-40 16,3 1-104 0,-3-2-8-16,-1-3-72 0,2 1 24 15,-2-4-40-15,1-3-8 16,1 2-136-16,1-5-8 0,1 0-80 16,0 0-160-1,3-8 8-15,0-3 240 0,3-6-152 16,-3 1 144-16,0-1-152 0,-3 0 64 15,0 5 240-15,-6 5-24 16,0 2 24-16,-3 1 64 0,0 4 64 16,-3 0 128-16,0 0 144 0,0 0-80 15,3 2-112-15,0 8 224 16,6 2 176-16,-3 1-272 16,3 1-136-16,-4 2-152 0,5-5 40 15,-4 1-40-15,-1-2-40 16,2-6-8-16,-1 1 8 0,-3 0-16 15,5-5-88-15,-1 0 96 16,-1 0 0-16,2 0-264 16,4 0 0-16,0-12-272 0,-3 2 536 31,3 1 48-31,-3-1-48 16,3 1-128-16,-3 2 128 0,0 1 0 0,-3 5-96 15,0 1-160-15,0 0 248 16,3 0 8-1,-3 1 8-15,3 7 200 0,0 2 48 16,0 2 8 0,0-3-32-16,0 1-160 15,0-1-16-15,-1 1-48 0,5-6-8 16,-5 3 0-16,2-2 0 0,-2-2 8 16,5-1 48-16,-5 1-48 15,1-3-8 1,-2 0-48-16,-4 0 40 15,5 0-48-15,-2 0-96 16,3-3-216-16,3-7 112 0,-3-1-72 16,3-2-304-16,0-3-200 15,-3 2-873-15,-3 5-503 16</inkml:trace>
  <inkml:trace contextRef="#ctx0" brushRef="#br0" timeOffset="1">5563 12532 2936 0,'0'0'1552'16,"0"0"-679"-16,0 0-633 15,0 0-232-15,0 0 152 0,0 0 16 31,0-2 408-31,0 0 528 16,0-3-640-16,0 2-200 16,0 1 392-16,0-1 281 0,-2 3-185 0,2 0-64 15,0 0 24-15,0 0 8 16,0 0 48-16,0 0-23 16,0 0-73-1,0 0-168-15,-3 0-32 16,3 0-24-16,0 0-128 0,0 0 16 15,0 0-80-15,0 0-128 0,0 0 64 16,0 0-128 0,0 0-56-16,0 0 144 15,0 0-48 1,0 0-112-16,0 0 136 0,-3 0-136 16,3 0 96-16,-3 0-96 15,3 3-8-15,-3 2 8 0,0 2 48 16,-1-3 0-16,2 6-48 0,-1-3 40 31,3 3-32-31,-3 4-16 16,0-2 16-16,0 5 16 15,3-3-24-15,0 2-16 0,0 4 8 16,0-4 0-16,0 3 0 16,0-2 8-16,0 2 0 0,0-2 8 31,0 4 32-31,0 1-32 15,3-1 16-15,-3 1 24 0,0 1-32 16,0-1-16-16,3-1-48 0,0-2 48 16,0 0 0-1,-1-4 8-15,2-3-8 0,-1 2-8 32,0-3 0-32,0 2 8 0,0 1-16 15,2 2-48-15,-2 3 0 16,7-2 64-16,-4 2 0 0,-1 3 8 15,2-5 0-15,2 1-8 0,-7-3-40 16,4 2 32-16,1-3 8 0,-4 0 24 31,-1-3-16-15,1 2-8-16,0-4 72 0,0 1-64 16,0-3-8-16,1 5 0 0,-1-5 0 15,-1 5 0-15,1-4-40 0,3-2-56 31,-3-1 16-31,1-2-192 16,-1 1 24-16,-1 1-128 16,1 0-240-16,6-3 136 0,0 3-496 15,9-5-401-15,-3 0-735 16,-3 0-2433-16</inkml:trace>
  <inkml:trace contextRef="#ctx0" brushRef="#br0" timeOffset="2">6675 12513 8513 0,'0'0'2681'16,"0"0"-1529"-16,0 0-680 15,0 0 664-15,0 0 129 16,0 0-625 0,0 0-520-16,0 0-48 0,0 0-24 15,3 0 88-15,-3 0-32 16,0 0-48-16,6 0 8 0,-3 2 64 16,4 6 40-16,1-1-16 15,-2 2-16 1,6 3-128-16,0 0 48 15,0 2-40-15,3 1 104 16,-3 1-64-16,3 2-56 16,-4-2-56-16,5 1 56 15,-8 2 0-15,2-3 0 16,-2 3-72-16,2 0-8 16,-4 0-56-16,-3 2 136 15,-1 4 64-15,1-4-64 0,0 3 112 16,1 0-72-16,-1 0-40 0,0-1-152 15,-3-1 136-15,3 2-160 16,-3-3 72-16,0 0 16 31,0 3 80-31,0 2-48 16,0 1 48-16,0-1 8 0,-6 0 80 16,-1-4-72-16,1-1-8 0,1-2-24 15,-4-2 24-15,2 0 16 16,-1-1 24-16,-2-2-40 31,-1 1 0-31,-2-2 24 0,2 2-24 16,-1-3 0-16,0 0 0 0,3 0 8 15,0-5-8-15,0 2 0 0,3-4-96 16,3-2-128-16,0 2-8 16,0-3-152-16,3 0-288 15,0-2-344-15,0 0-33 16,0 0-295-1,0 0-496-15,0 3-545 0,0-3-2904 16</inkml:trace>
  <inkml:trace contextRef="#ctx0" brushRef="#br0" timeOffset="3">7294 12472 3880 0,'0'0'937'0,"0"0"3223"0,0 0-1879 0,0 0-737 16,0 0-247-16,0 0-193 15,0 0-224-15,0 0-240 16,0 0-176 0,0 0 16-16,0 0-240 15,0 0-40-15,0 0-144 16,0 13-48-16,-3 6 88 0,-6 15 96 16,-6 10-16-16,-6 11-104 15,0 4-23-15,-6 8-41 16,0 0-16-1,1 2 8-15,-1 0-145 16,3-5-231-16,0-6-192 0,9-9-184 16,3-8-96-16,3-15-472 15,9-22-713-15,0-4-1071 16,0-9-4066-16</inkml:trace>
  <inkml:trace contextRef="#ctx0" brushRef="#br0" timeOffset="4">7264 12735 1344 0,'0'0'10850'15,"0"0"-8681"1,0 0-1641-16,0 0-352 16,0 0 104-16,0 0 48 15,0 0-320-15,0 0 40 16,57 16-48-1,-39-11-16-15,2 2 16 0,-7-4-224 16,-2 2-384-16,1-4-377 0,-9 7-263 16,0-3-528-16,-3 2-2617 0</inkml:trace>
  <inkml:trace contextRef="#ctx0" brushRef="#br0" timeOffset="5">7225 12918 8449 0,'0'0'3017'16,"0"0"-2145"-16,0 0-592 15,0 0 392-15,0 0-120 0,90-47-183 32,-66 32-369-32,-7 8-88 15,-4 2-1081-15,-13 5-567 0,0 5-1057 0,-15 12-2432 16</inkml:trace>
  <inkml:trace contextRef="#ctx0" brushRef="#br0" timeOffset="6">7171 13051 4913 0,'0'0'2824'16,"0"0"-1880"-16,0 0-824 0,0 0 112 0,0 0 713 16,0 0-489-16,0 0-200 15,111-71-176 1,-90 50-80-16,-6 4-856 15,-6 3-457-15,-3 4 273 16,-6 8 568-16,0-1 360 16,0 3 112-16,-3 0 520 0,-3 8-128 15,0 3 16-15,3 8 64 16,0 3-120-16,3 2-192 0,0 4-7 31,0 3-49-31,0 3-24 16,0-6-72-16,0 3 200 15,0-5-200-15,0-5 144 0,-6-7-96 16,-3-3 24-16,0-6-80 16,0-3-168-16,-6-2-561 0,3-2-815 31,0-15 808-31,0-7 328 16,3 0 408-16,0 2 144 15,3 1 536-15,6 7-272 0,0-3-16 0,4 3-240 16,10 2-96-1,-2 2 184-15,0 3 136 0,3 5-136 16,-6 2 49 0,3 2-17-16,-6 15-112 15,-3 9-160-15,-3 5 248 16,0 5 16-16,0 0-32 0,-6-5-136 0,0-7 96 16,0-8 88-16,3-6-104 15,3-8-176 1,0-2-56-1,0 0 48-15,0 0 8 0,3-8 8 16,9-8 344-16,3-5 112 16,6-6-304-1,-3-6-160-15,6-3-344 16,6-14-864-16,-7 5-825 0,1 7-3920 16</inkml:trace>
  <inkml:trace contextRef="#ctx0" brushRef="#br0" timeOffset="7">7578 12701 3080 0,'0'0'1985'0,"0"0"-425"16,0 0-152-16,0 0 321 15,0 0-337 1,0 0-304-16,36-42-344 16,-25 28-368-16,2-1-152 15,1-2-160-15,1 3-8 0,-2 0-56 16,-2 0-256-16,2 6-536 16,-11 6-184-16,1 2-368 15,-3 0-457 1,0 14 577-16,-5 3 648 0,-8 2 376 15,2 0 200-15,1 0 608 16,2-3 272-16,-2-3-280 0,7 1-240 31,3-5-160-31,0 1 9 16,0-3-137-16,0-2-16 0,0-3 24 16,0 3 24-16,0-3-48 15,0 3 40-15,0 0-96 0,0 2 8 16,0 2-8-16,-8-1-504 15,-1 2-177-15,-3-1-71 0,3-2 296 32,-3 0 200-32,0 5 256 15,3 2 264-15,-3 0 184 16,3 3 8-16,6 2-272 0,0-2-48 16,3-3-64-16,0 1-64 15,0-8 0-15,3-3-8 0,6-4-312 16,0 0 304-1,6-9 8-15,-3-13 0 16,0-2-8-16,5-4-160 16,1-24-568-16,0 9-568 0,-2 0-2929 15</inkml:trace>
  <inkml:trace contextRef="#ctx0" brushRef="#br0" timeOffset="8">7805 12461 6489 0,'0'0'2240'0,"0"0"-1167"0,0 0-625 0,0 0 192 16,0 0-16-16,0 0-208 16,0 78-168-1,0-51-112-15,3-6-96 16,3-4-40-16,-3-5-104 16,3-2-400-16,3-10 192 0,-3 0-120 15,8 0 296-15,-1-15-72 31,-1-6-200-31,2-1-288 0,-1 0 351 16,-7 6 249-16,-1 6 96 16,-2 3 281-16,-3 7 727 15,0 0-96-15,0 0-80 0,0 0-336 16,0 0-224-16,3 0-160 16,1 0-104-16,2 0-8 0,-4 10 0 31,4-3 56-31,-6 5-56 0,0 2-184 15,0 5-104-15,-6 7-32 16,-26 18-464-16,1-5-1072 0,2-2-2481 16</inkml:trace>
  <inkml:trace contextRef="#ctx0" brushRef="#br0" timeOffset="9">7596 12997 6729 0,'0'0'2024'0,"0"0"-935"0,0 0-433 15,0 0 160-15,0 0-24 32,0 0-192-32,42 83-240 0,-31-68-232 15,-1 1-16-15,-5-2-112 16,1-1 0-16,-3-7-768 16,-3-6-688-16,0 0-793 0,0 0-2104 15</inkml:trace>
  <inkml:trace contextRef="#ctx0" brushRef="#br0" timeOffset="10">7667 13046 6601 0,'0'0'3273'16,"0"0"-1649"-16,0 0-688 0,0 0-224 15,0 0-184-15,0 0-344 16,90-95-112-16,-57 70-16 31,-3 0-56-31,2 4-128 0,-7 2-168 16,-1 7 64-16,-7 2 8 0,-4 9-80 15,-5-5 64-15,-2 6 120 0,-2 0 40 16,-4 0 80-16,0 0 152 16,0 7-8-1,-4 13-144 1,-8 3 0-16,-3 1-400 0,-2 0-264 0,-1 0-208 16,-9 0-529-16,-1-5-815 15,8-7-3713-15</inkml:trace>
  <inkml:trace contextRef="#ctx0" brushRef="#br0" timeOffset="11">7667 13046 7633 0,'69'-54'2233'0,"-69"54"-1537"0,0 0-480 16,3 5 272-16,4 2-72 31,-5 2-216-31,1 1-104 15,3-1-96-15,-6 1-24 0,0-3-544 16,0 0-384-16,0-7-345 0,0-2-879 16,0-10-841-16</inkml:trace>
  <inkml:trace contextRef="#ctx0" brushRef="#br0" timeOffset="12">7847 12856 6585 0,'0'0'4217'0,"0"0"-2657"0,0 0-744 15,0 0 8-15,0 0 33 16,0 109-577 15,-6-63-72-31,-3 2-208 0,-6 4-432 0,-6 0-577 16,-3-5-583-16,-21 14-432 16,9-14-697-16,-3-14-1312 0</inkml:trace>
  <inkml:trace contextRef="#ctx0" brushRef="#br0" timeOffset="13">7488 13401 4280 0,'0'0'2969'16,"0"0"-937"-16,0 0-79 0,0 0-161 16,0 0-567-16,0 0-513 15,-9-11-176-15,30-3-272 0,12-11 296 16,9-3-184-16,3-3-40 31,2 0-240-31,1-2-24 16,-6 4-72-16,-3 1-8 0,0 4-328 15,-1 2-168-15,1 3 264 0,3 0-440 16,21-9 512-16,-9 6-1841 16,-9 1-2256-16</inkml:trace>
  <inkml:trace contextRef="#ctx0" brushRef="#br0" timeOffset="14">8534 12322 8433 0,'0'0'2585'0,"0"0"-1761"0,0 0-576 16,0 0 352-16,0 0-200 31,0 0-176-31,9 99-112 0,0-57-96 16,-3 6 72-16,0 4 208 0,3 1 193 15,-3 1-1 1,0 6 104-16,6 2-136 0,-3 2-64 0,3 3-176 16,0-2-216-1,-4 1 16 1,2-2-16-16,-5-2 0 0,1-5-176 16,-2-5 176-16,-4-6-96 0,0-13 96 15,0-4-16-15,0-11 16 16,0-3 0-16,0-7 32 15,0-7-32 1,0-1-96-16,0 0 96 16,0 0 16-16,-4 0 72 0,-7 0-88 15,-5-7-136-15,2 0-88 16,-7-3-280-16,3-1-656 0,-9-17-121 16,6 3-487-16,0 1-2129 0</inkml:trace>
  <inkml:trace contextRef="#ctx0" brushRef="#br0" timeOffset="15">8157 12682 7457 0,'0'0'3273'0,"0"0"-1945"16,0 0-912-16,0 0 272 0,0 0 48 31,0 0-423-31,0 0-73 16,0 0-24-16,0 0-96 15,66 89-96-15,-57-73 56 0,0-2-80 16,-6-4-8-16,0-3-416 0,-3-5-361 15,0-2-167-15,0 0 8 16,-3-5-832-16,-6-11-969 31,-3-7 729-31,0-2 1912 0,0-1 104 16,7 5 1416-16,-2 5 216 16,7 1-23-16,0 3-473 0,10 2-616 15,4 1-216-15,7-3-200 16,3 3 64-16,-3 4-104 15,-3 2 64 1,-3 3 48-16,-9 0-72 0,0 9-48 16,-6 11 8-16,0 3 88 15,-9 6-48-15,-9 4 8 16,-6 1-96-16,0 0 48 0,0-4-56 16,0-6 8-1,9-5-8-15,1-7 0 16,7-7 0-16,7-5-8 0,0 0-200 15,3 0-176-15,12-14 248 16,6-3 112-16,6 1 16 16,-3-2 0-16,-3 4 16 0,-9 7-16 31,-3 3 0-31,-9 4 0 16,0 0 264-1,0 6 232-15,-9 13-360 16,-9 7 136-16,0 5-184 15,-6-2-16-15,0 0-56 0,6-5-8 16,0-3 8-16,4-9-8 16,7-5 80-16,4-5-88 0,3-2-104 15,0 0-400-15,15-4 176 16,9-11 256-16,3-2 72 16,6 1 0-16,-6 2 0 0,-3 7 8 15,-9 2-16-15,-9 5 16 16,-3 5 96-1,-3 16 584-15,-3 10 81 0,-12 7-289 16,-6 5-280 0,0-3-144-16,0-3-56 15,6-12-88-15,3-5-360 0,3-11-161 0,7-5 145 16,-1-4-160 0,3-9-440-1,0-15-656-15,8-21 199 0,8 3-199 16,1 3-2409-16</inkml:trace>
  <inkml:trace contextRef="#ctx0" brushRef="#br0" timeOffset="16">8366 12849 3384 0,'0'0'2345'0,"0"0"-913"0,0 0-496 16,0 0 449-16,0 0-457 16,0 0-344-16,18 0 112 15,-12 7-280-15,-2 5-80 0,-1 0-184 16,-3 4-104-16,0 1-48 31,0-2 0-31,0 2-144 0,0-3-96 16,0-5-64-16,0 1-616 15,-3-6-368-15,3-2-409 16,0-2-1391-16</inkml:trace>
  <inkml:trace contextRef="#ctx0" brushRef="#br0" timeOffset="17">8938 12349 10338 0,'0'0'4257'0,"0"0"-3697"15,0 0-552-15,0 0 80 0,0 0 104 16,0 0-56-16,110-36-88 31,-80 31 8-31,-6 3-56 16,-3 2-848-16,-21 10-833 0,0 9-1335 16,-9 5-2802-16</inkml:trace>
  <inkml:trace contextRef="#ctx0" brushRef="#br0" timeOffset="18">8836 12575 9690 0,'0'0'2384'0,"0"0"-1776"0,0 0-608 15,0 0 552-15,0 0 449 16,113-16-217-16,-53 1-280 0,0-6-312 0,-9 4-56 31,-12 3-136-31,-15 4-1000 16,-24 6-369-16,-3-2-135 15,-18 6-3625-15</inkml:trace>
  <inkml:trace contextRef="#ctx0" brushRef="#br0" timeOffset="19">8896 12551 1560 0,'0'0'5649'16,"0"0"-4441"-16,0 0 9 0,0 0 231 15,0 0-120-15,50 70-184 0,-35-35 9 16,-3 8-369-16,-3 12-144 16,-6 6-208-16,0 6-48 15,-3 7-56-15,0 0-184 0,-8-5-48 16,-5-5-96-16,-2-9-112 16,1-12-536-16,-5-12-296 0,-1-21-680 0,1-8-921 15,2-2-1728-15</inkml:trace>
  <inkml:trace contextRef="#ctx0" brushRef="#br0" timeOffset="20">8883 12906 7561 0,'0'0'2153'16,"0"0"-1273"0,93-72 328-16,-42 37 16 15,6-1-224 1,3-2-543-16,0 5-209 0,-4 0-200 0,-5 2 8 15,-10 7-48-15,-7 0-8 16,-7 7-112-16,-12 5-80 0,-4 5 8 31,-8 1-96-31,-3 2 175 16,0 4-175-16,0 0-384 0,-3 0-480 16,-18 0-920-16,0 10-113 15,0 0-2344-15</inkml:trace>
  <inkml:trace contextRef="#ctx0" brushRef="#br0" timeOffset="21">9156 12637 6905 0,'0'0'2753'0,"0"0"-1689"15,0 0-632 1,0 0 168-1,0 0-168-15,0 0-296 0,3 31 168 0,3-15-32 16,2 6-72-16,-5 2-192 16,4 2 136-16,-2-2-136 15,-5-5-8-15,3 0-240 16,-3-5-264 0,0-8-544-16,0-5-576 0,0-1-1113 15</inkml:trace>
  <inkml:trace contextRef="#ctx0" brushRef="#br0" timeOffset="22">9257 12566 5841 0,'0'0'1272'0,"0"0"-760"15,0 0 344-15,0 0 185 0,0 0-425 31,0 0-240-31,0 0-168 16,45 68-208-16,-45-39 8 0,0 0-8 16,-3-3 192-16,-3 2-192 15,-3-6-40-15,3-3 32 16,0-2-80-16,3-8 88 0,3-2 0 31,-3-4 0-31,3-1-8 16,0-2 0-16,0 0-40 0,0 0 48 15,3 5 48-15,12 3-40 16,0-2 0-16,0 4 48 0,2 2-56 16,-4-1 0-16,-5 6-56 0,-4 2-328 15,-4 3-104 1,0 4 392-16,-12 1 96 16,-6 1 248-16,-3-4 64 15,-3 2 120-15,3-5 40 16,3-7 16-1,6-4-176-15,7-3-136 16,1-4-176-16,4-3-128 0,0 0 56 16,12-3-160-16,12-6 232 0,6-5 0 15,6 1 96-15,-3 4-96 16,-3 4 0-16,-6 5 0 16,-9 0-8-16,-6 8-104 0,-7 13 112 31,-2 10 448-31,0 9-184 15,-5 6 224-15,-8 5-160 0,-5 2 136 16,1-3-207-16,2-5-33 16,-1-9 72-16,2-8-160 15,2-5 40-15,3-13-48 0,3-2-8 32,0-8-112-32,0 0-8 15,-3-4-528-15,0-20-537 0,0-14 273 16,3-10 48-16,3-5-384 0,3 1-737 15,0 7 1209-15,0 17 656 16,0 8 520-16,3 13-264 16,3 4 609-1,-3 3 167-15,6 0-216 16,6 13-304-16,0 4 8 0,6 2-8 16,0 1-280-16,3 3-88 0,-4-5-16 15,1-1 49-15,0 0 7 16,0-1 88-1,-3-1-120 1,3-1 8-16,-3 0 64 0,0-2 24 16,0 0-88-16,0-3-88 0,3 1-16 31,-3-3-48-31,0-2-8 16,-4 2 0-16,-1-2-472 0,-2 0-961 15,-7-3-1335-15</inkml:trace>
  <inkml:trace contextRef="#ctx0" brushRef="#br0" timeOffset="23">9708 13013 6345 0,'0'0'3873'15,"0"0"-2137"-15,0 0-672 16,0 0 17-16,0 0 127 0,0 0-288 16,0 0-456-16,0 0-240 31,0 0-144-31,0 0 40 0,0 0-64 16,3 0 32-16,-3 0-88 0,0 0 0 15,3 0 8-15,1 10 96 16,-1 4-16-16,-1 0-88 15,4 1 8-15,0 1 64 16,-3-1-72-16,3-1-8 16,-3-2 8-1,3-1 0-15,-3-1-24 0,3 0-96 0,0-1-56 16,0-4 120-16,-3 2-128 16,0-2 176-16,0 0-48 15,0-3-328-15,-3 3 136 0,3-3 48 31,-3 0 0-31,3 1-80 16,-3-1-408-16,3-2-369 0,0 5-151 16,3-2-384-16,-3-2-1577 0</inkml:trace>
  <inkml:trace contextRef="#ctx0" brushRef="#br0" timeOffset="24">9777 13023 6313 0,'0'0'2648'0,"0"0"-1183"15,0 0-561-15,0 0 40 16,0 0 144-16,0 0-199 15,0 0-513-15,0 0-152 0,0 0-24 0,0 0-48 16,0 0 32-16,0 0-120 16,0 0 40-1,0 0-96-15,0 0 128 16,0 0-72-16,0 0 16 16,0 2 64-16,3 5 16 15,3 3 248-15,0 2-32 0,0 2-208 16,0 0-160-16,3 1 40 0,0 3 32 31,0-1-8-31,-3 0-64 16,3 0-8-16,-3-3 0 15,0 2 8-15,3-3-8 0,-3-1 8 16,0-1-8-16,0-3-32 16,-1-3 32-16,-2-1 0 0,4 1 0 31,-4-5-80-31,0 2 0 15,-1-2-160-15,-2 0 232 16,0 0-120-16,6 0 120 0,-6 0 0 16,4 0 8-16,-4 0 72 0,0 0-24 15,3 0 0-15,-3 0-48 16,0 0 48 0,0 0-40-16,0 0-8 15,0 0 0-15,0-2 0 16,0-10 48-16,3-12-48 0,2-14-160 15,4-14-72-15,3-3-400 0,4-2-216 32,-5 4-601-32,-1 13 97 15,1 7-32-15,-2-1-120 0,0 8-657 32,-6 9-2400-32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12798 12989 6705 0,'0'0'3977'31,"0"0"-2585"-31,0 0-600 16,0 0-24-16,0 0 321 0,0 0-185 15,0 0-312-15,0-5-256 16,0 5-184-16,0-2 32 16,0 2 56-16,0 0 64 0,0 0 88 31,0 0-88-31,0 0 40 15,0 0-144-15,0 0 97 0,0 0-161 16,0 0 48-16,0 0-48 0,0 0-32 16,0 0-24-1,0 0-64 1,0 0-8-16,0 0 8 16,0 0 40-16,0 0-40 0,0 0-16 15,3 2 8-15,3 6 72 0,0-1 16 0,3 7 8 16,-3-2 8-16,0 0 8 15,-3 5-24 1,3 0 32-16,0 2 48 16,-3-3-160-16,3 1 40 15,-3-2-56-15,0-6 8 16,-3-2-8-16,3-5 0 0,-3-2 0 16,3 0-144-16,6-17-200 31,12-30 152-31,12-41 176 0,17-36-112 15,7-14-480-15,3 2-609 16,-18 43-735-16,-15 34-2569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20753 13032 6041 0,'0'0'5041'15,"0"0"-3449"-15,0 0-824 0,0 0 145 16,0 0 15 0,0 0-224-16,0 0-344 15,0 0-224-15,0 0-64 0,0 0 8 16,0 0-64-16,0 0-8 0,0 0-8 31,0 0 0-31,0 0 0 16,0 0 200-16,0 0-80 0,0 0-16 15,3 0-104-15,0 0-8 16,2 8 8-16,2 3 56 0,-1-1 40 16,2 5-96-16,-1-1 0 15,-1 0 0-15,0 0 88 0,-4-2-72 32,5 2-8-32,-4-2 64 15,3 3-64-15,-3-6 0 16,-1 3 0-16,1-3 0 0,0-1-8 15,-3-7 0-15,4 3-8 16,-4-4-48-16,0 0-8 0,0 0 56 31,0 0-96-31,6 0 48 16,-3 0 56-16,2 0-8 16,2-4-40-16,4-2 48 0,-2-2-216 0,3-3 216 15,4-6 8 1,1-7 8-1,4-5-32-15,3-4-40 0,0-3-136 16,6-6 184-16,-3 3 8 16,2 2 120-16,-5 3-120 15,-3 6 48-15,-3 1-48 0,-3 8 96 16,-6 5-96 0,-3 5-8-1,-2 4 8-15,-2 2 0 0,-2 1-8 0,0 2-40 16,0 0-56-16,0 0-24 15,0 0-152-15,0 0-128 16,0 0-64-16,0 0-192 0,0 0-185 31,0 0 129-31,0 0-24 0,0 0 160 32,0 0-240-32,0 0-937 15,-6 0-4528-15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17555 13082 4000 0,'0'0'4585'0,"0"0"-2696"15,0 0-817-15,0 0-160 16,0 0 136-16,0 0 25 0,0-2-41 15,0 0-168-15,0 2-96 0,0 0-200 16,0 0-64 0,0 0-296-16,0 0-72 0,0 0 185 15,0 0-105 1,3 0-112-16,-3 4 40 16,3 4 128-16,1-1-64 0,-1 0-96 15,0-5-104-15,-1 3 40 0,1-3-40 16,0 0 0-1,-3-2-8-15,7 0 0 16,-4 0 8-16,0 0 0 16,5 0-8-16,2-2 48 15,4-16-40-15,7-11-8 0,6-12-120 16,3-11-296-16,5-10-408 16,2-5-449-16,-5 1 25 0,4 1-144 31,-9 6-305-31,0-13-487 15,-6 18-905-15,-9 8-4384 0</inkml:trace>
  <inkml:trace contextRef="#ctx0" brushRef="#br0" timeOffset="1">17520 13168 4304 0,'0'0'2905'15,"0"0"-1009"-15,0 0-647 0,0 0 31 31,0 0 32-31,0 0-248 16,0 0-127-16,0 0-153 0,3-5-152 16,0 5-72-16,2-2 40 15,-2 2-112-15,4 0-136 0,-1 0-88 32,-3 0-87-32,2 0 39 15,1 0-64-15,1 0 0 16,1 5-80-16,-2 0-64 0,4-1 56 0,-5 6-64 15,1-3 64-15,-3 2-64 16,4 0-168-16,-2 2 168 0,-5-2 80 16,3 1 8-1,0-1-80 1,0 1 88-16,0-6-40 16,1 1 16-16,-2 0-64 0,1-3-8 0,-3 1 0 15,3-3 0-15,-3 0-48 16,0 0 40-16,3 0 8 0,-3 0 0 31,0 0-8-31,3 0 8 16,6 0-16-16,-3-7 16 15,6-5-72-15,3-5-8 0,0-4-136 16,6-4-112-16,-3-5-137 0,3-2-247 16,0-3-432-16,3-15-848 31,-4 10-1017-31,-5 4-3248 15</inkml:trace>
  <inkml:trace contextRef="#ctx0" brushRef="#br0" timeOffset="2">17615 11901 7209 0,'0'0'2297'0,"0"0"-1329"15,0 0 16-15,0 0 216 0,0 0-64 16,0 0-575-16,0 0 727 15,0 0-144-15,0 0-632 0,0 0-240 16,0 0-96-16,0 0 160 31,0 0-104-31,0 0-96 16,0 0-64-16,0 3-72 0,6 2 0 16,-3 6 0-16,7 3 72 15,-5 1-64-15,1 3 80 0,0 0-88 16,0 1 8-16,-3-3 0 31,0 3-8-31,0-3 17 0,0-3 31 16,0-3-48-16,-3-6 0 0,0-2 0 15,3-2-8-15,3 0 0 16,3 0 8-16,6-16 0 16,12-7 72-1,2-11-72-15,5-2 104 16,1-5-56-16,-5 3-48 0,0 8-40 15,-9 1-24-15,-3 8-8 0,-6 4-73 16,-3 2 129-16,-3 6-112 16,-3 4 56-1,-3 3-48-15,0-1-16 16,0 3-80-16,0 0-352 16,0 0-400-16,0 0-576 0,0 0-665 15,0 5-2760-15</inkml:trace>
  <inkml:trace contextRef="#ctx0" brushRef="#br0" timeOffset="3">17606 12059 10018 0,'0'0'2952'0,"0"0"-1807"16,0 0-297-1,0 0 344-15,0 0-328 16,0 0-640-16,4-5-168 0,-1 5-48 16,2 0-8-16,-2-3 88 15,0 3 24-15,3 0-24 0,-2 0 8 16,-4 0 8-16,0 0-48 15,0 0 96-15,2 0-56 16,1 0 48-16,0 0 24 0,0 4-120 31,0 6 8-31,0-2 24 16,-3 1 8-16,6 3 1 0,-3-2-81 16,-3 2-8-16,3-3 0 0,0 5 0 15,-3 1-8-15,3-1-40 16,0 0 48-16,0 3-121 15,-3-5 121 1,0-3 0-16,3-1 0 16,-3 1-8-16,3-7 0 0,0 3-64 15,0-3 24-15,-3-2-8 16,3 0-232-16,3 0 104 0,0 0 0 16,0 0 176-16,3 0 8 15,0-7 64 1,-3 2-16-16,3-4-40 15,0-1 80-15,2 0-80 0,-1 0 48 16,1-3-48-16,-1 2-8 16,1-2-56-16,2-3-64 15,-2 4-88 1,-1-2-56-16,1-1 8 16,-1 3-8-16,-2 3 40 0,-2 2 16 15,-3-1 56-15,1 4-48 16,-2 4-24-16,-2-2-392 15,3 2-216-15,-3 0-393 0,0 0-431 32,0 0-1001-32,0 2-1984 0</inkml:trace>
  <inkml:trace contextRef="#ctx0" brushRef="#br0" timeOffset="4">17765 10391 6361 0,'0'0'480'0,"0"0"1128"31,0 0 409-31,0 0-801 0,0 0-256 15,0 0 192-15,0 0-31 0,0 0-297 16,0 0-256-16,0 0-120 16,0 0-24-16,0 0-72 0,0 0-88 15,0 0-56 1,0 0-136 0,0 0 88-16,0 0 0 0,0 0-48 0,0 0 169 15,0 0-81 1,0 0-8-16,0 0-24 0,0 0-48 15,0 0-56 1,0 0-56-16,0 0 72 16,0 0-72-16,0 0 0 15,0 0-8-15,0 3 0 0,0 2 0 16,3 4 0-16,0-1 0 16,0-1 8-16,0 2 16 0,-1 3-16 31,1-2 0-31,1 1 0 15,-4 3 0-15,3-2 0 0,-3 3 0 16,3-3 56-16,-3 0-64 16,0-5 0-16,0 2 0 15,3-6 8-15,-3 1-8 0,0-4 8 32,0 0-8-32,0 0 0 15,0 0 8-15,0 0-8 0,0 0 8 16,0 0-8-16,0 0 0 15,0 0 0-15,0 0 0 16,0 0 8-16,0 0-16 0,0 0 16 0,3 0-16 16,2 0 8-1,5-8-72 1,7-15 0-16,7-5 72 0,3-6-8 16,3-2-136-16,0 3 136 15,0 0-64-15,-3 2-24 0,-3 3 0 16,-1 2 88-16,-4 4 8 0,-4 3 48 31,-4 5-48-31,-2 2 8 16,-5 5 0-16,1 2 0 0,-5 2 48 15,0 3 8-15,0-4 40 32,0 4-8-32,0-3 152 0,0 3-48 15,0 0-192-15,0 0 0 16,0 0-8-16,0 0-32 0,0 0-384 15,0 0-248-15,0 0-441 16,0 12-943-16,0 0-561 16,-9 0-3112-16</inkml:trace>
  <inkml:trace contextRef="#ctx0" brushRef="#br0" timeOffset="5">17753 10633 7841 0,'0'0'2337'0,"0"0"-1777"16,0 0-200-16,0 0 568 0,0 0 352 16,0 0-648-16,-9 1-423 15,9-1-57-15,0 0-24 0,0 0-112 16,0 0 64 0,0 0 16-16,0 0 368 15,0 0-8-15,0 0 112 16,0 0-112-16,0 0-24 0,0 0-136 15,0 0 8-15,0 0-112 16,0 0-88-16,0 0 16 0,0 0-16 31,0 0 16-31,0 0-48 16,0 0-64-16,0 0 0 0,0 0 80 16,0 0-88-16,3 0 16 15,-3 0-16-15,3 3 0 0,5 6 112 16,-5 1-104-16,4 2 72 31,-1 2-32-31,-1-5-32 16,-2 5-8-16,4-6 41 0,-4 1-41 15,0-1-8-15,2-4 8 16,-5 1-8-16,3-5 8 0,-3 0-8 16,0 0 8-16,3 0-8 15,7 0 0 1,1-12 144-16,1-2-80 15,3-3-56-15,0 1 0 0,3-1-8 16,-3 0-80-16,0 4 24 16,0-2-56-16,0 3 104 0,0 0-65 15,-3 2 65 1,0 3 8-16,-3 1-40 16,2-2 40-16,-4 3 8 15,-1 2-8-15,-3 1 8 0,0 0-16 16,-1 2 16-16,-2 0-8 15,0 0 0-15,0 0 0 0,0 0-8 16,0 0 8-16,0 0-80 31,0 0-432-31,0 0-208 0,7 0-400 16,-1 0-880-16,-3 0-2161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22372 13265 10322 0,'0'0'3032'15,"0"0"-1919"-15,0 0-601 0,0 0 568 0,0 0-56 16,0 0-136-1,84-30-416-15,-45 13-240 16,0 0-95 0,-6-1-137-16,-1-2-121 0,-5 4-815 15,-3-8-872-15,-6 5-1065 16,-8 5-3120-16</inkml:trace>
  <inkml:trace contextRef="#ctx0" brushRef="#br0" timeOffset="1">22620 13035 6633 0,'0'0'1808'16,"0"0"-976"-16,0 0 289 0,0 0 87 15,0 0-240-15,0 0-400 32,-14 97-168-32,14-56-64 15,0 4 25-15,0 2-57 0,0 4-128 47,0-1-72-47,0-1-104 0,-4 2 48 16,4-3-40-16,-3-6-8 15,1-1 0-15,2-11-160 16,-3-3-264-16,3-10-185 0,-3-6-39 31,3-3-368-31,0-8-472 16,-3-5-585-16,0-7-1239 0</inkml:trace>
  <inkml:trace contextRef="#ctx0" brushRef="#br0" timeOffset="2">22609 13275 6585 0,'0'0'2544'0,"0"0"-1167"15,0 0-89-15,0 0 248 16,0 0-31-16,0 0-785 0,-28 62-232 15,11-33-232-15,-4 2-256 16,0-3-128-16,-3 1-424 0,1-8-400 16,4-4-449-16,1-8-351 15,3-4-1161-15,6-5-5184 16</inkml:trace>
  <inkml:trace contextRef="#ctx0" brushRef="#br0" timeOffset="3">22570 13242 9794 0,'0'0'3896'0,"0"0"-2871"16,0 0-553-16,0 0 232 0,0 0 240 16,11 98-432-16,-1-67-240 15,-2-5-272-15,2-5-48 16,1-5-344-16,2-6-416 0,4-10-808 15,1 0-441 1,-3-10-1215-16</inkml:trace>
  <inkml:trace contextRef="#ctx0" brushRef="#br0" timeOffset="4">22809 12935 7281 0,'0'0'2609'16,"0"0"-1241"0,0 0-336-16,0 0-168 15,0 0-248-15,0 0-368 0,21 0-119 16,-12 0-121-16,2 2-8 15,2-2-112-15,-5 0-689 16,13-5-623-16,-6-9-560 0,1 0-2457 16</inkml:trace>
  <inkml:trace contextRef="#ctx0" brushRef="#br0" timeOffset="5">23009 12832 4544 0,'0'0'5034'0,"0"0"-3402"15,0 0-712-15,0 0-440 0,0 0 184 16,0 0-144-1,-78 107-296-15,52-73-224 16,5-3-80-16,0-5 24 0,8-5 8 16,5-6 32-16,5-5-144 15,3-4-424-15,6-6 16 16,9 0 112-16,6 0 176 16,0 0 128-1,0-2 16-15,-7 0 56 16,-2 0 72-16,-9 2 8 0,-3 0 8 0,0 6 176 15,-15 9-56-15,-6 3-80 32,-3 1 216-17,0 1 64-15,6-3-24 0,4-3-96 0,2-7-120 16,12 0-88-16,0-5-56 16,0-2-152-16,18 0-40 15,6-5 160-15,-1-4-32 0,1-1 32 16,0 4-88-16,-9 1-24 15,-6 2-184 1,-9 3-8-16,0 0 392 16,-12 14 8-16,-11 1 0 15,-1 3-8-15,0 0 120 0,6-4 200 16,3-2-64-16,3-5-32 16,9-3-24-16,3-4-200 0,9 0-24 31,15 0-96-31,-1-4 32 15,4-3-104-15,-3-2-104 0,-6 4-384 16,-5 2-520-16,-8 3-33 0,-5 0 705 16,-9 14 520-1,-12 3 8 1,-9 4 248-16,1 1 200 0,2-6 344 16,6 1 153-16,3-5-49 15,9-4-176-15,9-6-304 0,0-2-416 16,12 0-112-16,12-7-16 0,-1-8 8 31,11-2-392-15,-10 1-400-16,-1-1 120 0,-4 7-345 0,-11 4 201 15,-8 3 936-15,0 3 224 16,0 0 616-16,-15 0 377 0,3 3-337 16,0 1-64-16,6 3-64 31,-2-2-112-31,4-2-88 15,4-1-352-15,0 1-192 0,0-1 8 16,0 3-16-16,0 2 128 16,7 2-128-16,-2 6 8 0,-2 4-8 15,0 9 56-15,-3 8-56 32,0 2 48-32,0 5 57 0,0 0 175 15,0-1 0-15,-3-4 96 16,0-1-240-16,0-7 40 0,1-9-64 15,-1-6-32-15,-1-7-72 16,1-7 40-16,0-1-48 16,-3 0 0-1,-2-9-200-15,-5-8 56 0,1-2 136 16,4-4-40-16,-1-2 32 16,-1 0 16-16,8-4 8 15,-4 5-8-15,3 0 8 0,-3 6-8 16,2 2-56 15,4 7 48-15,0 2-8-16,0 7 8 0,0-2 8 0,0 0-8 15,0 2 0-15,0-5-144 16,13-3-40-16,-2 2 88 16,7-2-224-16,-2 4 23 0,-5-1 129 15,-1 3 176-15,-8 2-48 0,-2 0 48 16,0 0 24-16,-2 4 329 15,-17 8-113-15,1 3-96 16,-3-4-136-16,4 1 128 0,5-2-120 16,3-5-16-16,9-3-64 31,0-2-32-31,0 0-336 0,15 0-257 16,8 0 329-16,4-2-72 15,6-1 104-15,0 1 216 16,-3 2 112-16,-3 0 312 0,-6 0 432 15,-3 2 8-15,-3 7-55 16,-3 4-193 0,-3-2-104-16,-3 1 72 0,-3 0 64 15,0 2-96-15,0-4-232 16,-3-3-88-16,3 0-120 16,-1-4-48-16,1-3-320 0,1 0-208 0,-1 0-288 31,0 0-400-16,-3 0-153-15,0-3-727 0,-3-1-2129 0</inkml:trace>
  <inkml:trace contextRef="#ctx0" brushRef="#br0" timeOffset="6">22899 12111 10322 0,'0'0'2792'0,"0"0"-1775"16,0 0-609-16,0 0 496 0,0 0-56 16,-7 81-272-16,4-50-136 15,0 7-72-15,1 2-64 0,-1 4-80 31,0-2-216-31,-1 1 120 16,1-2-128-16,0-8-240 16,3-5-216-16,0-6-80 0,0-5-160 31,0-11-552-31,-2-6-697 16,2 0-983-16,-3-9-5386 0</inkml:trace>
  <inkml:trace contextRef="#ctx0" brushRef="#br0" timeOffset="7">22710 12442 8665 0,'0'0'2385'0,"0"0"-1481"16,0 0-184-16,0 0 552 0,0 0-271 15,0 0-537-15,0 0 40 0,39 34-80 16,-24-15-96-16,-3-1 24 15,0-1 16 1,-3-1-192-16,0-1-80 16,-3-5-96-16,0-4 8 31,0-3-8-31,0-3-48 0,6 0-24 16,3-3 72-16,2-11 88 15,8-5-88-15,2-7-56 16,2-3-200-16,7-4-312 0,0 2-360 15,-3 2-672-15,9-6-233 16,-12 9-399-16,-4 7-1913 0</inkml:trace>
  <inkml:trace contextRef="#ctx0" brushRef="#br0" timeOffset="8">23224 11084 11210 0,'0'0'2865'0,"0"0"-2017"32,0 0-368-32,0 0-48 15,0 0 200-15,0 0-224 16,105-11-296-16,-70 4-112 0,-1-3-248 16,-8 0-608-16,-5-1-256 15,-5-4-633-15,-11-1-535 0,-5 3-945 16</inkml:trace>
  <inkml:trace contextRef="#ctx0" brushRef="#br0" timeOffset="9">23317 10954 9281 0,'0'0'2401'16,"0"0"-1409"-16,0 0-72 16,0 0 497-16,0 0-465 31,0 0-168-31,0 102-104 0,0-45-184 0,0 5-224 15,2 5 88-15,-2 0-248 16,0-1-47 0,0-2-33-16,0 0-32 0,0-4-217 15,0-8 169 1,-2-6-48-16,-1-13 24 16,0-9 8-16,3-12-232 0,-3-5-64 15,0-7-112-15,0-2-248 0,0-20-224 16,0-11-521-16,3-13 729 15,0-22 296-15,0 3-352 16,0-8-80 0,9 3 272-16,0 17 600 15,-4-1 128-15,5 19 528 0,-7 8 528 16,0 13 136-16,0 9-111 16,-3 3-441-16,0 2-192 15,0 0-104-15,0 0 104 0,0 4-312 31,-6 11-176-31,-7 6-72 0,-4 4-16 16,-4 3-168-16,-3 0-128 31,0-4-200-31,3-3-80 16,4-6 112-16,4-8 144 0,5-5 184 16,5-2-416-16,3 0-393 15,0-7 33-15,0-7 224 0,11-5 376 16,7-8 216-16,9-1-208 15,6-8 248-15,9-4 48 16,6-10-96-16,0 0-160 0,5-2 88 0,-2-1-136 16,0 5 208-1,-9 8 104 1,-7 9 320-16,-11 7 440 0,-9 12 144 16,-6 7 312-16,-9 3 81 15,0 2-241-15,0 0-128 0,-11 7-328 16,-10 11-416-1,3-2-136-15,2 3 24 16,5-5-72 0,8 0-128-16,3-4-72 0,0-1-208 0,14-2 8 15,4 1 8-15,6-4-96 16,-3-1 160-16,-3-1 104 0,-9 1 120 31,-2-1-472-31,-7 3 192 16,0 6 192-16,-16 4 192 0,-5 2 136 15,0 1-80-15,3-1 0 32,7-7 96-32,1-1-104 15,10-4-48-15,0 0-176 0,13 0-32 16,8-3 96-16,2 0 112 16,1 0 120-16,-3-2-120 0,-5 0 56 15,-8 4-56-15,-5-3 0 16,-3 9 0-16,-11 2 48 0,-14 4-16 15,-5 1 24-15,1 3-112 16,2-4 32 0,6-4 16-16,6-3 8 15,12-4 0-15,3-2-80 0,0-1-321 16,18-2 193-16,6 0 200 16,0 0-88-16,-1 0 24 15,-4 0-8-15,-11 0-536 0,-5 0-144 16,-3 2 216-1,-9 15 304-15,-12 0-120 16,-5-1 360-16,2 1 464 0,0-5 24 16,9 0 64-16,6-7-256 15,9-4-296-15,0 3-40 16,3-4-64 0,18 0 104-16,3 0 72 15,3-8-72-15,-1-2-64 0,-5 4 64 16,-3 1 8-16,-9 3-8 15,-3 2-56-15,-6 0-112 16,0 0 168-16,0 0 96 0,0 11 168 16,0 5-8-16,0 7-24 31,0 2-64-31,0 5 40 0,0 5 128 16,0 6-55-16,0 1 87 15,0 8-56-15,0 0-128 16,0 2-64-16,0-4-24 0,0-3-24 15,0-4 32 1,0-11-32-16,-3-5-16 16,-3-9 24-16,0-6-16 0,0-6 112 15,-3-4 64-15,-2 0 32 16,-5-6-40-16,-2-16-8 16,-3-6-80-16,0-6-144 15,0-3 48 1,4-2 8-16,5 6 112 0,6 9 88 15,-3 3 112-15,9 8-248 0,0 2-120 16,0-2 0-16,3 4-72 16,6 2-72-16,3 2-136 15,-3 3-144 1,-6 2 40-16,0 0-112 16,-3 2 176-16,0 13 208 15,-6 1 112-15,-6 3 0 0,-6-2 0 16,3-1 16-16,0-6-8 15,9-3 8-15,6-4-16 0,0-3-456 32,0 0-536-32,18-12 159 15,12-5 545-15,9-5 288 16,3 1 0-16,-1 2 0 0,1 3 144 16,-6 4 424-16,-6 5 9 15,-6 4 111-15,-6 3-112 0,-6 0 56 16,-6 7-48-1,-6 8-72 1,3 6-160-16,-3 3-144 0,0-3-64 16,0 3-32-16,2-3-48 15,1-1-8-15,4-4-48 0,-1-1-8 16,-1-6 8-16,-2 0-8 16,0 0 8-16,-3 1 0 15,-3 5 88-15,-23 6-96 16,-13 8-304-16,-12 7-760 15,-60 18-648-15,16-7-1025 16,-4-6-6145-16</inkml:trace>
  <inkml:trace contextRef="#ctx0" brushRef="#br0" timeOffset="10">23137 14056 6953 0,'0'0'1768'0,"0"0"-1224"16,0 0 1993-16,0 0-176 15,-5 0-897-15,5 0-496 0,0 0 104 16,0 0-232-16,0 0-199 15,0 0-145-15,0 0-144 0,0 0-48 16,0 0-160-16,0 0-88 0,0 0-56 16,2 0 0-16,7 0-96 15,6 0 96 17,3 0-96-32,1 0-184 15,4 0-248-15,1 0-297 0,-3-7-271 16,3-4-560-16,-3 1-793 15,-12 3-2216-15</inkml:trace>
  <inkml:trace contextRef="#ctx0" brushRef="#br0" timeOffset="11">23113 14135 12106 0,'0'0'2977'0,"0"0"-2249"0,0 0-136 31,0 0 80-31,0 0-384 16,0 0-280-16,0 0-8 0,0 0-48 15,90-7-552-15,-56-7-536 16,-8 0-937-16,-2-1-2328 0</inkml:trace>
  <inkml:trace contextRef="#ctx0" brushRef="#br0" timeOffset="12">23505 13056 9634 0,'0'0'2136'0,"0"0"-776"0,0 0-840 16,107-52 33-16,-76 40 287 16,-2 0-216-16,-2 0-224 15,-3 3-240-15,-6 1-80 0,-3-1-32 16,-3 6-40-16,-6 1-8 15,-3 0 0 1,-3 2-312-16,0 0-512 0,-3 0-553 16,-6 0-335-16,-3 0-112 15,-9 0-113 1,3 0-271-16,0 0-1745 0</inkml:trace>
  <inkml:trace contextRef="#ctx0" brushRef="#br0" timeOffset="13">23628 12928 3080 0,'0'0'2497'16,"0"0"-329"-16,0 0-527 0,0 0-121 15,0 0-56-15,0 0-16 16,0 0-127-16,-40-5-337 16,40 5-280-16,0 0-360 0,-2 7-168 31,2 14 80-31,-6 10 56 16,3 10 112-16,-3 9 17 15,0 7-185-15,3 3-32 0,0 1-128 16,0 1-80-16,3 1 56 0,0-7-64 15,0 2 0-15,0-8-8 32,0-6 0-32,0-3 0 15,0-10-8-15,3-2-224 0,0-8 48 16,0-6-72-16,-3-6 167 16,0-4-7-16,0-5 16 0,0 0-720 15,0 0-544-15,0-7-360 31,0-10 127-31,0-21-223 16,0 5-625-16,0 2-487 0</inkml:trace>
  <inkml:trace contextRef="#ctx0" brushRef="#br0" timeOffset="14">23580 13156 5761 0,'0'0'1552'15,"0"0"-840"-15,0 0-456 16,0 0-176-16,0 0 224 0,0 0 56 31,0 0-40-31,24-52 49 16,-24 52 375-16,0 0 288 16,0 9 24-16,0 6-24 0,0 4 73 15,-6 0-257-15,-4 2-224 0,-1 1 88 16,-7 1-384-16,-3 6-208 31,-3-2-112-31,-6 3-8 16,3-2-8-16,-3 2 8 15,4-5-224-15,-1-1 0 0,3 0-272 16,6-7-336-16,3 0-232 0,9-10-113 16,3-5-839-16,3-2-3913 0</inkml:trace>
  <inkml:trace contextRef="#ctx0" brushRef="#br0" timeOffset="15">23529 13302 9578 0,'0'0'3016'0,"0"0"-1696"0,0 0-583 0,0 0 887 16,0 0-416-16,0 0-456 15,0 0-408-15,59 21-336 0,-38-9 120 32,-2-5-119-32,-1 2-18 15,0-4-103-15,-4-1-328 16,-4 0-160-16,-2-4-48 0,1 0-456 16,-5 0-664-16,-4 0-473 15,0 2-1744-15,0 0-3831 0</inkml:trace>
  <inkml:trace contextRef="#ctx0" brushRef="#br0" timeOffset="16">23427 13537 9089 0,'0'0'2993'0,"0"0"-1641"16,0 0-1064-16,0 0-64 0,0 0 241 0,0 0 295 15,0 0-360-15,102 5-248 16,-66-17-152-16,-6-2-304 0,0-8-1000 16,-9 5-897-1,-6 6-4152 1</inkml:trace>
  <inkml:trace contextRef="#ctx0" brushRef="#br0" timeOffset="17">23412 13095 7817 0,'0'0'2705'15,"0"0"-1649"-15,0 0-376 16,0 0 504-16,0 0-319 0,0 0-289 16,0 0-112-16,49-15-240 31,-29 3-224-31,13-10-48 0,-6 1-1545 15,-3 0-3592-15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7097 13640 4672 0,'0'0'569'0,"0"0"1487"15,0 0-1016-15,0 0-552 0,0 0 89 16,0 0 71-16,0 0-312 16,0 0-160-16,0 0-72 15,0-3 80 1,0 3 8-16,0 0-88 15,0 0-40-15,0 0 88 16,0 0 128-16,0 0-48 0,0 0-56 16,0 0-48-16,0 0-16 15,0-2 40-15,6-3-88 0,-3 0 48 16,6 1-32-16,-3-4 8 31,0 4-72-31,2-1-8 0,-1 3 0 16,-4-3 0-16,2 2 0 15,1 1-8-15,-3-1 16 16,4-2-8-16,-7 5 0 0,3 0 88 31,-3 0 168-31,2 0 40 16,4 0-112-16,1 0 169 0,1 0-129 0,1 4-104 16,3 0 0-16,0 1-64 15,0 0 16-15,3-1-8 16,-3 3-56-16,3-2 48 15,-3 0-56 1,3-1 0-16,-6 2 8 0,6 1-8 16,-3 3 64-1,0-1 88-15,0 3-112 0,-4-1 48 0,5 1-40 16,-7-5-56 0,2 3 88-16,-5-3-88 15,4-2-16-15,-4 0 16 16,2-3 0-16,-2 0 40 15,3-2-40-15,-2 0-48 16,1 0-16-16,-2 0 64 0,6 0-56 16,-2 0-16-16,4-7 72 0,1-3-80 31,0-4 56-31,6 0-56 16,0-5-16-16,0-3-56 15,0 3 56-15,-1 1 8 0,2 3 16 16,-7 1 56-16,-1 7 8 15,-1-1 8-15,-4 4 0 0,-3 2-16 16,-1 2 8-16,4 0 8 47,4 0 80-47,-5 0 56 16,4 4 56-16,1 6 88 0,-2 6-56 0,2 4 32 15,-2-4-112-15,-2 3-88 16,4-3 16-16,-5-1-40 0,1-3-32 15,-3-5-8-15,6 0 0 16,0-3-8-16,-3-3 8 16,6-1-240-16,3 0 8 0,3 0 72 0,6-9 96 15,6-6 72-15,-1 1 8 16,1-3 8 0,-2 3-8-16,-5 2-8 15,-8 3 48-15,-3 2-48 16,-6 4 8-16,-3 1 48 15,0 2 168-15,0 0-48 0,-3 0-40 16,0 0-72-16,0 0-8 0,3 0-56 16,0 0 8-16,9 0 64 31,0 9 368-31,6 5-144 16,3 1-144-16,-3 2-80 0,-1-1 8 15,-1-1-16-15,-1 0-56 16,-7-7 32-16,1 0-40 0,-2-4 0 31,-4-1 0-31,2-1 0 16,1-2-8-16,1 0-40 31,1 0 48-31,8 0 0 0,-5-2 8 0,4-5-8 16,0-1 8-16,-3 1-16 15,-3 0 8-15,-3 2 0 0,0 3 0 16,-3 0 8-16,0 2-8 15,-3 0 0-15,0 0 0 16,0 0 64-16,0 0 24 0,0 0 8 0,0 0-80 16,3 0-16-16,0 0-64 15,3 2 64 1,3 7 72 0,6 1 216-16,0 4-176 0,2-1-48 15,4-2-56-15,0-1-8 16,0-1 0-16,0-6 0 0,3 1-120 15,-6-4-48-15,3 0 8 0,0 0-48 32,-3-4-32-32,3-8 120 15,-6 2-80-15,3-1 72 16,-3 1 56-16,-6 3 64 0,-1-1 8 16,-4 6 96-16,-1 2 56 15,-3-2 8-15,0 2-8 0,0 0-88 31,0 0-8-31,0 0 32 16,3 0-88-16,-3 0-56 16,5 0-64-16,5 0 120 0,1 4 24 15,5 1 152 1,1 2-40-16,4-2-128 16,3 0 8-16,0-1 48 0,3-4-24 15,0 0-40-15,-3 0-64 16,0-4 16-16,-1-3 48 15,-5-3 0-15,1 3 0 0,-8 1 8 16,1-2 8-16,-3 3 40 16,1 0-56-16,1 0 0 15,-1 0 8-15,-5 5 40 16,1-2-48-16,0 0 0 16,0 2 8-16,3 0 0 15,3 0 8-15,3 0-16 0,6 2 160 16,0 5-96-16,2-2 16 15,1 0-72 1,0 0 40-16,3-1-40 16,1-4-8-16,-5 4 56 15,4-4-8-15,-3 0-48 0,-3 0 0 16,-3 0 0-16,-3 0 8 16,0-4 32-16,0 0-32 0,-1 1-8 31,4 1 0-31,0 0 0 15,3-1 56-15,0 1-48 16,0-1 64-16,0-2 40 0,0 3 8 16,-3 0-72-16,0 0 32 15,0-3-64-15,0 3 65 0,0-2-17 16,0 0-56-16,2 2 88 16,1-2-48-1,-3 0 24-15,0-2-72 16,0 3 40-16,-6 1-32 15,0 0-16 1,-6-1 8-16,-3 3-152 16,-3 0-289-16,3 0-335 15,-3-5-864-15,0-2-1553 0,0 2-4272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5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3896-691 1488 0,'0'0'2760'0,"0"0"-1335"15,0 0-617-15,0 0 64 0,0 0-312 31,0 0-392-31,0 0-104 16,0 0 1345-16,0 0-121 0,0 0-688 16,0 0-168-16,0 0 0 15,0 0 112-15,0 0-56 16,0 0 8-16,0 0-31 0,0 0-9 31,0 0 48-31,0 0-96 31,0 0-8-31,0 0-16 0,0 0-72 0,0 0-136 16,0 0-96-16,0 0-80 16,0 0 0-16,0 0-96 15,0 6-40-15,0 3 88 0,0 1 48 16,0 7 64-16,0-2-8 16,0 3-56-16,4 0 80 0,-4-3-72 15,0 3 0-15,4 0-8 0,-4 2 0 31,0 2 16-15,4-1-56-16,-4 2 48 0,0-2-16 0,0 1 8 16,4-9 0-16,-4 3-8 15,0 2 8-15,0-3-8 0,0 3 8 16,0 0 0-16,0 0 8 16,0-3-8-16,4-1 0 15,-4-2 0 1,0 1 0-16,0-2 0 15,0 1 16-15,0 3-8 32,0 0 0-32,0 0 0 0,0 3 0 15,0-3 0-15,0 0 48 16,0 0-56-16,0-1 0 0,0 2 0 16,0-4-16-16,0 0-32 15,0-1-48-15,0-1-16 16,0-4 64-16,0 2 48 0,0 2-72 15,0-8 64-15,0 4-72 0,0-3 72 16,0 0 8-16,0 1 0 31,0-1 8-31,0-1-8 16,0 1 0-16,0 0-8 0,0 4 8 16,0-2 0-16,0-2 8 0,0 3-8 15,0-6 0-15,0 6 0 0,0-3 8 16,0 0-8-1,0 0 0-15,0 4 8 16,0-5-8-16,0 1 8 16,0 0-8-16,0-3 48 15,0 0-40-15,0 0-8 0,0 0 16 16,0 0-16-16,0 0-16 0,0 0-48 16,0 0-128-16,0 0-312 31,0 0-560-31,0 0-713 31,0-6-455-31,3-9-409 16,1 3-2240-16</inkml:trace>
  <inkml:trace contextRef="#ctx0" brushRef="#br0" timeOffset="1">3814-72 5817 0,'0'0'1672'0,"0"0"-928"16,0 0 72-16,0 0 113 0,0 0-185 15,0 0-256-15,-3 0-120 16,3 0-16 0,0 0-40-16,0 0-40 15,0 0 48-15,0 0 64 16,0 0 72-16,0 0 121 0,0 0-17 15,0 0-48-15,0 0-96 16,0 0-88-16,0 0-224 0,0 0-24 31,0 0-80-31,0 0 0 16,0 0 0-16,0 0-8 16,0 0 8-16,0 6 0 0,3 3-8 15,1-4 8-15,0 7-72 16,3-2 72-16,-3 2 64 0,3 2-16 15,1-2 16-15,-4 1-56 16,0-2 8 0,3-2 48-16,-4 4-64 15,1-5 40-15,0 1-32 0,0-3 48 16,0 6-8-16,-4-6-48 16,4 4 80-16,-4-6-24 15,4 3 32-15,-4 2-88 16,3 0 0-16,0 0 16 15,1 3 32-15,0-7-48 16,-4 5 8-16,4-4 0 0,-4-1-8 16,0-1 88-16,0-1-88 15,0 0 72 1,4-3-24-16,-4 0 0 16,0 0 32-16,0 0-8 15,0 0-72-15,0 0 8 0,0 0-8 16,0 0 8-16,0 0-8 15,0 0-8-15,0 0 8 0,4 0 0 16,-4 0 0-16,0 0-80 31,0 0 72-31,0 0 8 16,0 0 0-16,7-6 0 0,-3 2 8 16,7-7 64-16,0 1-64 31,1-1 0-31,2-1 8 0,2-3-8 0,-2 0-8 15,5 0-216-15,0-6-320 16,10-14-296-16,-2-1-480 16,-4 2-1417-16</inkml:trace>
  <inkml:trace contextRef="#ctx0" brushRef="#br1" timeOffset="2">5789 878 2912 0,'0'0'1056'0,"0"0"-984"0,0 0-72 15,0 0 0-15,0-2 56 16,0 2 232-16,0 0-24 0,0 0 249 16,0 0 407-1,0 0-16 1,0 0-176-16,0 0-40 0,0 0-224 0,0 0-176 15,0 0-192-15,0 0-16 16,0 0-72-16,0 0-8 16,0 0 8-16,0 0 49 0,0 0-49 15,0 0 40-15,0 0-40 16,0 0 72 0,0 0 48-16,0 0-48 15,0 0 32-15,0 0 32 16,3 2 0-16,-3 2-48 0,3-1 8 15,0 2 48-15,0 2-40 16,0-3 32-16,0 4-40 16,0 2-16-16,3-4-16 0,-3 4 8 31,3-3-72-31,0 3 56 16,-3-4-64-16,3 4 0 0,0-3 0 15,-3 0 0-15,0-2 0 16,0 0 56-16,0-3-40 15,0 3-16 1,-3-5 0-16,0 0-8 0,3 0 0 16,-3 0-64-16,0 0 72 15,3 3 0-15,0-3 8 0,3 2 32 16,-3-2-40-16,3 0 0 16,-3 0 0-16,2 0-112 15,5 0 96-15,-2-2-128 16,8-8 144-16,-2 0 80 15,1-4 8-15,1 0-88 16,1 2-136-16,-2-2-96 0,-3 5 128 16,-3-1 48-16,-3 2 48 15,0 4 8-15,-3-1 0 16,0 3 72 0,-3-1-24-16,3 1 32 15,-3-1 0-15,0 1 56 0,0 2-72 16,0 0 0-16,0 0 16 15,0 0-8-15,3 0-64 16,-3 0-8-16,0 0 0 0,0 0-64 31,3 0 8-31,-3 0 56 16,6 0 48-16,-3 2-48 0,3 3 0 16,-3-2 8-16,0 1 64 15,0 1 24-15,0 0 8 31,3 2 48-31,-3 1-144 0,0-4 88 16,0 3-88-16,3-2 0 0,0 2 64 16,0 0-64-16,-3-2-8 0,2-1 16 15,-1 1-8-15,-1-2-8 16,0-1 8 0,-3 1 0-1,3-3 40-15,-3 0-40 0,0 2-16 0,0-2 0 16,3 0-32-16,-3 0 40 15,0 0 0-15,0 0 8 0,2 0-8 16,-2 0 104-16,0 0-24 16,0 0 144-1,0 0-96-15,0 0-128 16,3 0-8-16,1 0-8 16,-4 0 16-16,3 0 0 15,0 0 16-15,0 0-8 0,-3 0 0 16,3 0-8-16,-3 0 8 31,2 0-8-31,4 0 8 0,-2 0-8 16,-1 0 8-16,3-2-8 15,-1-1 8-15,1 1 80 0,6-3-40 16,-3-2 16-16,1 2-64 16,-2 3 16-16,-2-3 0 15,1 1-8-15,-5 4 0 0,1-3-8 31,0 3 48-31,-3 0-40 16,3 0 112-16,-3 0-64 0,0 0 0 0,0 0-40 16,0 0-8-16,0 0 8 15,0 0-16-15,3 0 80 16,4 3-80-16,-5 3 48 16,7 2-48-1,-3 1 64-15,0 1 0 16,0 1-56-16,0-1 64 0,0 0-72 0,0-1 72 15,-3-2-72 1,0-2 56 0,3 0-56-16,-3-1 0 15,0-4 8-15,3 3-8 0,-3-3 0 16,3 0 8-16,-3 0 0 0,3 0 40 16,0 0 40-16,0-7-80 15,3 2 64-15,-6-2-56 31,6 2 40-31,-7-2-48 16,5 2 0-16,-4 0 0 0,0 0 0 16,0 3 0-16,0 0 0 0,6-2-8 15,-3-2 8-15,2 2 0 16,2-1-8-16,-1 2-8 31,2-2 8-31,-1 1-64 0,-2-1 64 16,-1 3 0-16,-4 2 0 15,-1 0 8-15,-2-3-8 0,0 3 0 16,0 0 64-16,0 0-8 0,0 0 0 16,0 0-40-1,3 0-16-15,-3 0 0 0,3 0 0 16,-3 0-16 0,3 0-112-16,0 3 120 15,4 2 8-15,-2 1 0 0,1 2 0 0,0 1 8 16,-3-2-8-1,3 0 0-15,0-2 0 16,-3 3 16-16,0-6 64 16,0 1-80-16,0-1 40 15,0 0-40 1,-3-2 0-16,3 0 0 0,0 0 0 16,3 0 0-16,0 0 0 0,3 0 0 15,3-4 81-15,0-9-25 0,3 1-56 31,-1 1-8-31,2-2-89 16,-4 2 89-16,-3 2 0 16,-1 1 8-16,-5 3 0 0,1 1 0 15,-1 2 81-15,0 2 63 16,-3 0 120-16,0 0-88 0,0 0-96 31,0 0-80-31,0 0 0 16,2 0 0-16,-2 0-88 15,6 0 80-15,-3 0-40 0,7 2 48 16,-2 5 8-16,2 0-8 16,-2 0 0-16,4-2 80 0,-6 0-80 15,3 1 8 1,1-1 0-16,-2 0-8 16,-2 0 8-16,3 3-8 15,-3-7 8-15,0 4-8 0,0-3-40 16,0 3 40-16,3 0 24 15,-3-2-24-15,0 2-48 16,0-3 48-16,0 2 72 16,0-1-72-16,-3-3-72 15,0 0 72-15,0 0 72 16,0 0-64-16,-3 0 0 0,3 0 0 31,-3 0-16-31,2 0 64 16,1 0-112-16,4 0 64 0,2 0-8 15,0 0 0-15,5-3 120 16,2-3-120-16,2-4-8 0,-4 0-8 16,1 0-64-16,-3 1-48 15,-3 2-16-15,-3 2 40 0,-3 3 104 32,0 2 0-32,-3 0 8 15,0 0 56-15,0 0 16 16,0 0-80-16,0 0-40 0,0 0-104 15,0 0 136-15,0 0-48 16,0 0 56 0,0 0-120-16,3 0-217 0,1 0 81 15,-2 4-912-15,1-1-760 16,-3-1-4826-16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5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1957-345 7721 0,'0'0'3265'0,"0"0"-1953"16,0 0-760-16,0 0 40 16,0 0-256-16,15 33-168 0,-7-5-7 15,-1 5-41-15,1 6-120 16,-4-1 48-16,-4 4-96 0,0-3-209 31,0-6-167-31,-8-3 120 16,-7-4 16-16,-4-7 168 15,4-8 40-15,3-1 80 0,2-8 48 16,2 1 128-16,8-3 240 16,0 0-56-16,0 0-208 0,0 0-136 31,15 0-8-31,4-9-8 0,7 3 16 15,-3-2 32-15,-5 5-40 16,-6 3 0-16,-5 0-8 0,-3 0-64 16,-4 6-248-16,0 14 56 15,-7 1 248-15,-13 3 8 16,2-1 0 0,-1-1 8-16,1-4 40 15,6-7-40-15,8-1-8 0,4-2-48 16,0-1-48-16,16-1 24 0,6-4-168 15,7 4 136-15,2-2 96 16,-5 5 0 0,-4-1-8-16,-6 8-40 15,-12 10 56-15,-4 5 184 16,0 4 8-16,-20 3-88 16,-6-2 80-16,0-2 176 0,-3-5-208 15,-2-7-47-15,5-7-41 0,0-7-64 31,3-8-80-31,8 0 55 16,4-18-479-16,7-5-168 16,4-10 264-16,0 3 408 0,0 6 56 15,8 8 512-15,3 11 232 16,0 5 113-16,4 0 55 0,11 0-184 31,4 15-184-31,5 3-288 16,9 3-152-16,20 3-160 15,-12-4-768-15,-6-7-2201 0</inkml:trace>
  <inkml:trace contextRef="#ctx0" brushRef="#br0" timeOffset="1">1046 985 5353 0,'0'0'1848'16,"0"0"-1064"-16,0 0 8 15,0 0 281-15,0 0-281 0,0 0-344 16,0 0-152 0,0 0-8-1,0 0-88-15,0 0-48 16,0 0-16-16,0 0-40 0,0 0-16 0,0 0-72 15,0 0 0-15,0 0-8 32,4 0 0-32,8 0 8 15,6-5 48-15,1-1 16 0,4-4 16 16,-1-2-24-16,5 4-56 0,-1-5 0 16,0-1 8-16,7 2-16 15,-3 0-192-15,5-3-104 16,-1 4-608-16,6-5-488 15,-9 4-977 1,-9 3-3496-16</inkml:trace>
  <inkml:trace contextRef="#ctx0" brushRef="#br0" timeOffset="2">1028 860 4136 0,'0'0'721'15,"0"0"-473"-15,0 0 888 16,0 0 1416-16,0 0-823 0,0 0-721 16,0 0 48-16,0 0-8 0,0 0-287 31,0 0-417-31,0 0-216 16,0 0-16-16,0 0 8 15,0 0-24-15,0 0-96 0,0 0 0 31,0 0 0-31,4-3 0 16,3 3-64-16,0-6 48 0,5 3 16 16,2-3 24-16,6 0-24 15,-2 0 8-15,5-3 40 16,-5 3-48-16,-2-2-8 0,2 1-296 0,-2 1-72 16,-2 1-105-1,1 2-127-15,1-4 112 0,-6 1-80 16,6 4-320-16,-2-2-224 15,2-2-249 1,-5 4-807-16,-3-2-1081 16</inkml:trace>
  <inkml:trace contextRef="#ctx0" brushRef="#br0" timeOffset="3">436 1428 3208 0,'0'0'2993'15,"0"0"-1953"-15,0 0-800 16,0 0-136-16,0 0 48 0,0 0-72 15,0 3-32-15,8 9-48 16,-8 2-120 0,0 5 120-16,0-1 0 15,0 2 0-15,-12-2-72 16,1 3 64-16,0-3-72 0,-5 0 80 16,6-3 40-16,2 0 24 15,0-3-56-15,8-3-8 0,0-3-104 31,0-3-112-31,8-3 96 16,7 0-16-16,4 0 136 16,0-3-64-16,-1-3 64 0,2-3 16 15,-6 3 48-15,-6 0 88 16,0 3 8-16,-8 0 72 16,3 3-128-1,-3 0-40-15,0 0 200 16,0 0 152-16,0 0-200 0,0 3 8 15,0 12 16-15,-11 5 9 0,-5 5 47 16,2 5-64-16,-5 5-80 16,-3 2-48-1,-2 1-40 1,2 1-64-16,-8 14-464 0,7-13-545 16,5-7-991-16</inkml:trace>
  <inkml:trace contextRef="#ctx0" brushRef="#br0" timeOffset="4">309 1634 4000 0,'0'0'2257'0,"0"0"-1049"15,0 0-248-15,0 0 193 0,0 0-41 16,0 0-208-16,-4 0-80 0,4 0-80 31,0 0-192-31,0 0-31 16,0 0-201-16,0 0-112 16,0 0-8-16,0 0-200 0,0 0 72 15,0 0-72-15,8 0-72 16,10-6 72-16,1-3-16 0,7 0 16 31,0-3 0-31,4-3 0 16,1 3-488-16,-5-3-185 15,0 1-303-15,4-8-400 0,-7 8-640 16,-12 2-2193-16</inkml:trace>
  <inkml:trace contextRef="#ctx0" brushRef="#br0" timeOffset="5">61 143 704 0,'0'0'1408'0,"0"0"-944"16,0 0-336-1,0 0-48-15,0 0 8 16,0 0 400-16,-42 0 136 16,38 0 64-16,1 0-71 0,-1 0-145 0,4 0-368 31,0 0-104-16,-4 0-40-15,4 0 40 0,0 0 80 0,0 0 1192 16,-4 0-504-16,1 0-32 16,3 0 65-16,-4 0 151 15,4 0 80-15,0 0 16 0,0 0-104 16,0 0 25-16,0 0-137 16,0 0-320-1,0 0-168-15,0 0-232 16,0 0-112-16,0 0-80 15,0 0-40-15,11 0-24 0,4 0 144 16,11 0 48-16,8-6 72 31,3-6-64-31,1-4 40 0,0-1-80 16,3-1-16-16,-11 0-304 16,0 3-984-16,-3-5-793 15,-5 7-711-15,-15 5-3386 0</inkml:trace>
  <inkml:trace contextRef="#ctx0" brushRef="#br0" timeOffset="6">-139 510 6689 0,'0'0'5289'0,"0"0"-3961"0,0 0-1112 31,0 0 160-31,0 0-175 0,0 0 151 16,0 0 160-16,162-77-184 15,-102 46-160-15,0 2-80 0,-8 2-88 16,1 3-232-16,-8-1-632 15,4 5-897-15,-12-1-647 32,-15 13-1513-32</inkml:trace>
  <inkml:trace contextRef="#ctx0" brushRef="#br0" timeOffset="7">207 155 6409 0,'0'0'1968'0,"0"0"-943"15,0 0 359-15,0 0-40 16,0 0-136-16,0 0-175 31,-4 0-129-31,4 0-176 0,0 0-88 16,0 0-240-16,0 0-224 16,0 0-176-16,0 5 0 0,0 8-48 15,0 2 48-15,8 3 0 16,-1 2-472-16,-4 2-312 15,-3 1-680 1,0-1-665-16,0-5-2832 0</inkml:trace>
  <inkml:trace contextRef="#ctx0" brushRef="#br0" timeOffset="8">188 492 6449 0,'0'0'3905'16,"0"0"-2785"-16,0 0-568 31,0 0-368-31,0 0 56 0,0 0 32 16,0 0-40-16,101-41-224 15,-71 38 8-15,-2-3-8 16,-4 3-8-16,-2 0-40 0,-8 3-152 16,-6 0 24-16,-4 0-96 15,0 6 136 1,-1 9-16-16,1 0 80 0,-1 3 56 15,1 2-136 1,-4 1-40-16,0-3-184 0,0 0-120 16,0 0-80-16,0-2-256 0,-4-3-297 15,-10 3-711 1,-2-7-3425 0</inkml:trace>
  <inkml:trace contextRef="#ctx0" brushRef="#br0" timeOffset="9">136 546 6905 0,'0'0'2545'0,"0"0"-1809"16,0 0-96 0,0 0 104-1,4 111-96-15,6-76-296 16,-2 4-248-16,3-6-104 15,0-3-48-15,-7-9-232 16,0-9-184-16,-4-9-696 0,0-3-865 16,0 0-4184-16</inkml:trace>
  <inkml:trace contextRef="#ctx0" brushRef="#br0" timeOffset="10">334 523 4889 0,'0'0'3064'15,"0"0"-1792"-15,0 0-471 0,0 0 447 16,0 0-608-16,8 104-256 16,-8-65-176-16,0 3-32 0,-8-1-176 15,-14 7-128-15,-1-9-512 31,1-8-1448-31</inkml:trace>
  <inkml:trace contextRef="#ctx0" brushRef="#br0" timeOffset="11">338 672 5641 0,'0'0'5345'16,"0"0"-4241"-16,0 0-512 0,0 0 160 15,0 0-288-15,0 0-231 16,127 107-89-16,-89-86-144 0,7 0-577 16,-12-6-903-1,-3-9-2753 1</inkml:trace>
  <inkml:trace contextRef="#ctx0" brushRef="#br0" timeOffset="12">758-144 5905 0,'0'0'6113'16,"0"0"-4561"-16,0 0-911 16,0 0-1-16,0 0-64 0,0 0-424 0,0 0-104 31,0 87 80-31,0-40-128 15,0 7-376-15,-22 3-888 0,-16 12-777 16,0-13-1032-16,5-16-2568 16</inkml:trace>
  <inkml:trace contextRef="#ctx0" brushRef="#br0" timeOffset="13">510 89 5873 0,'0'0'4241'0,"0"0"-2529"0,0 0-112 16,0 0-143-16,0 0-297 15,0 0-552-15,0 0-160 16,0 0 112-16,128-63-184 0,-87 45-256 16,0 3-64-16,-7 0-56 31,-3 7-88-31,-5-8-776 0,-8 10-1216 16,-10-2-2289-16</inkml:trace>
  <inkml:trace contextRef="#ctx0" brushRef="#br0" timeOffset="14">611 254 8857 0,'0'0'2217'0,"0"0"-1473"0,0 0 288 16,0 0 88-16,0 0-439 31,46 117-305-31,-35-76-216 16,0 4-160-16,-7 2-664 0,-1 8-1137 16,-3-13-671-16,0-13-3041 0</inkml:trace>
  <inkml:trace contextRef="#ctx0" brushRef="#br0" timeOffset="15">683 254 9113 0,'0'0'2161'0,"0"0"-1609"0,0 0-352 31,0 0 0-31,0 0-64 16,124-90 8-16,-87 75-80 15,5 0-56-15,-5 6-8 0,1 0 8 16,-12 6-8-16,-4-1 0 16,-7 4-72-16,-3 0-24 0,-5 0 96 31,-4 4 48-31,1 8-40 16,-4 3 200-16,0 5 160 0,0 8-152 15,0 2-136-15,0 6-8 16,0-4-72-16,-7 1-280 15,0 3-264-15,-16 3-192 0,5-7-816 32,-2-10-1473-32</inkml:trace>
  <inkml:trace contextRef="#ctx0" brushRef="#br0" timeOffset="16">777 301 8689 0,'0'0'2993'16,"0"0"-1897"-16,0 0-448 0,0 0-240 16,0 0-232-16,0 0 33 15,0 0-97-15,56-8-24 0,-37 8-88 16,-8 0-505 0,-4 8-511-16,-7 10-544 15,0 6 496-15,-7 6-337 16,-12-1 105-16,-7-1 912 0,11-7 384 15,-1-10 680-15,6-1 512 16,6-7-263-16,4-3-513 0,0 0-144 31,14-16-112-31,13-7-80 16,3-7-80-16,4 0-808 0,-8 0-345 16,-7 6 417-16,-8 6 544 15,-3 11 192-15,-8 3 872 0,0 4 529 16,0 2-425-16,-8 16-512 31,-3 15-152-31,-4 5 80 16,3 8-224-16,6 1-112 0,2-1-56 31,4-8 0-31,0-8-104 16,0-7-176-16,0-10-480 0,7-13-136 15,4-13 64-15,-3-13 295 0,-1-13-2159 16</inkml:trace>
  <inkml:trace contextRef="#ctx0" brushRef="#br0" timeOffset="17">1250-201 7113 0,'0'0'2096'0,"0"0"-1295"15,0 0-385-15,0 0 48 31,0 0 32-31,-65 135-192 16,43-85-176-16,3 10 0 0,-3 3-128 16,-8 18-176-16,8-15-1392 15,2-19-3241-15</inkml:trace>
  <inkml:trace contextRef="#ctx0" brushRef="#br0" timeOffset="18">1043-111 10458 0,'0'0'2752'0,"0"0"-2144"0,0 0-424 0,0 0-87 16,0 0-97-16,132-6-449 15,-95-6-807-15,-7 0-1160 0,-16 1-2817 16</inkml:trace>
  <inkml:trace contextRef="#ctx0" brushRef="#br0" timeOffset="19">1201 188 6209 0,'0'0'2200'0,"0"0"-743"0,0 0-737 16,0 0-208-1,0 0-200 1,75 116-88-16,-61-95-136 16,5-3-88-16,-4-3-144 0,0-9-744 0,1-4-1145 15,-10-2-3208-15</inkml:trace>
  <inkml:trace contextRef="#ctx0" brushRef="#br0" timeOffset="20">1305-338 1200 0,'0'0'12626'0,"0"0"-10089"32,0 0-1817-32,0 0-600 15,0 0-120-15,0 0-200 16,16 15 112-16,2 14-768 0,-6-1-1721 16,-6-5-2976-16</inkml:trace>
  <inkml:trace contextRef="#ctx0" brushRef="#br0" timeOffset="21">1613-225 5601 0,'0'0'6241'16,"0"0"-5049"-16,0 0-880 15,0 0-32-15,0 0 24 0,124-59-103 16,-87 41-89-16,-3 0-112 15,-12 9-200-15,-6 0-497 16,-9 9-599-16,-7 0-544 0,-4 3 263 31,-15 15 313-31,-3 5 848 16,-4 5 416-16,-1 8 496 0,5-1 368 16,3 8 249-16,4 6 103 15,4 6-504-15,7 4-368 16,0 7-176-16,4 0-160 0,0 3 8 15,0-7-16 1,0 7-624-16,0-12-1152 16,-3-21-3017-16</inkml:trace>
  <inkml:trace contextRef="#ctx0" brushRef="#br0" timeOffset="22">1583-317 6905 0,'0'0'2368'16,"0"0"-767"-16,0 0 39 0,0 0 321 15,0 0-417-15,0 0-904 16,0 0-376 0,11-28-168-16,8 20 40 15,8-7-16-15,-1 6-112 0,0-6 56 16,3 7-64-16,-2-2-16 16,-1 2-1112-16,-4 3-1633 15,-6 3-2872-15</inkml:trace>
  <inkml:trace contextRef="#ctx0" brushRef="#br0" timeOffset="23">1759-46 10098 0,'0'0'4321'0,"0"0"-3553"15,0 0-544-15,0 0 8 16,113-111-40-16,-84 88-64 0,5-1-56 31,0 3-72-31,-3 1-584 0,-2-8-816 16,-6 11-913-16,-12 1-4464 0</inkml:trace>
  <inkml:trace contextRef="#ctx0" brushRef="#br0" timeOffset="24">1812-275 7257 0,'0'0'2233'0,"0"0"-1401"0,0 0-272 16,0 0 208-1,0 0 728-15,4 134-712 16,2-92-423-16,6-3-217 0,-4-3-8 16,3-4 32-16,-7-8-104 15,-4-2-64-15,0-14 0 16,0-2-568-16,0-6-289 16,0 0-383-16,0-21-1464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08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1784 1117 7241 0,'0'0'1776'0,"0"0"-1279"16,0 0-241-16,0 0 368 16,0 0 232-16,0 0-96 15,0 116-216-15,0-70-232 16,4 1-144-16,0-1-88 16,-4-8-80-16,4-2 0 0,-4-9-8 15,0-12-224-15,0-7-376 16,0-8-248-16,-8-8-816 15,-4-17-2377 1,2-4-1639-16</inkml:trace>
  <inkml:trace contextRef="#ctx0" brushRef="#br0" timeOffset="1">1875 1718 4729 0,'-46'78'5969'16,"46"-78"-4473"-16,8 0-936 15,6 0 128-15,13-12 33 16,3 2-273-16,4-2-184 0,11-9-264 16,-11 3-328-16,-8 7-2361 0</inkml:trace>
  <inkml:trace contextRef="#ctx0" brushRef="#br0" timeOffset="2">1875 1718 8977 0,'0'0'2857'0,"0"0"-1905"0,0 0-592 0,0 0-128 16,0 0-112-16,0 0-64 15,0 0-56-15,86-24-280 16,-64 21-1160-16,-10 0-2577 0</inkml:trace>
  <inkml:trace contextRef="#ctx0" brushRef="#br0" timeOffset="3">1218 1822 11746 0,'0'0'4049'0,"0"0"-4049"0,0 0-80 15,0 0 16-15,0 0-904 16,0 0-817-16,79 117-903 15,-61-102-7290 1</inkml:trace>
  <inkml:trace contextRef="#ctx0" brushRef="#br0" timeOffset="4">1274 1410 9722 0,'0'0'2048'0,"0"0"-1472"16,0 0-400-16,0 0-16 0,0 0 56 15,33 66-88-15,-22-40-120 0,1 4-8 16,-5 1-48-16,1-5-744 15,0 4-816-15,-5-9-929 16,-3-6-2176-16</inkml:trace>
  <inkml:trace contextRef="#ctx0" brushRef="#br0" timeOffset="5">1420 1398 9754 0,'0'0'3976'0,"0"0"-2967"15,0 0-569 1,0 0-200-16,0 0-160 16,0 0-80-16,0 0 0 0,97-63-80 15,-55 45-496-15,-5-2-633 0,9-11-15 16,-17 11-872-16,-5-1-4202 15</inkml:trace>
  <inkml:trace contextRef="#ctx0" brushRef="#br0" timeOffset="6">1428 1243 7241 0,'0'0'3161'0,"0"0"-1809"16,0 0-416 0,0 0-280-16,0 0-360 15,0 0-296-15,0 0-264 16,0 0 216-16,0 0 24 0,56 125 48 16,-49-68 8-16,1 8-32 15,-4 5 48-15,-4 7 16 0,0-2-48 16,0-3-16-16,0-4-616 31,0-7-152-31,0-14 8 16,0-14-632-16,0-15-369 0,4-12-2496 0</inkml:trace>
  <inkml:trace contextRef="#ctx0" brushRef="#br0" timeOffset="7">1649 1173 10138 0,'0'0'2976'16,"0"0"-1743"-16,0 0-553 0,0 0-680 15,15 0-104-15,8 0 104 16,3 0 0-16,0 0-328 0,1-2-1057 16,-1-4-191-16,-4 0-680 15,-11 0-2281-15</inkml:trace>
  <inkml:trace contextRef="#ctx0" brushRef="#br0" timeOffset="8">1717 1332 2840 0,'-53'125'4593'0,"64"-125"-4577"0,19-11 528 16,1-10 256-16,6-6-392 15,4 1-223-15,-4-5-185 16,1 2-49-16,-15 4-1279 16,-5 13-3889-1</inkml:trace>
  <inkml:trace contextRef="#ctx0" brushRef="#br0" timeOffset="9">1717 1332 3272 0,'0'0'4185'0,"0"0"-2080"0,0 0-353 16,0 0-704-16,0 0-656 31,0 0-248-31,0 0 96 0,45-66-88 16,-19 58-64-16,0 1-88 15,-3 7-232-15,-9 0-504 0,-14 3-616 16,0 16-1329-16,0-1-487 0</inkml:trace>
  <inkml:trace contextRef="#ctx0" brushRef="#br0" timeOffset="10">1746 1616 4384 0,'0'0'1849'0,"0"0"-417"16,0 119-512-16,0-64-160 0,0 1-39 15,4-5-441-15,4-6 8 16,-4-6-176-16,-4-9-64 0,0-9-40 31,0-10 48-31,0-11-56 16,0 0-200-16,0-11-1337 0,-4-22 657 15,0-6 160-15,0-8 560 16,0-9 160-16,4 3 312 16,0 9 544-16,0 2 105 0,0 6-265 31,12 3-248-31,3 3-296 0,4 7 56 16,7-5 40-16,-3 7-144 0,3 0-96 15,0 3 0-15,-3 4 8 16,-1 2-16-1,-10 6-8 1,3 3-72-16,-8 3 80 0,1 0 88 16,-5 0-88-16,1 0-32 0,4 9 32 15,0 11 8 1,-6 4 192-16,6 13-40 16,-4-2 8-16,0 7 120 15,-4 6 0-15,4-6-96 16,0 6-24-16,-1-7-48 0,5 4 8 15,-1-3-56-15,1-4-72 16,3-1-176-16,1-7-360 0,-6-7-288 16,2-5-448-16,-4-5-713 15,-4-11-3448-15</inkml:trace>
  <inkml:trace contextRef="#ctx0" brushRef="#br0" timeOffset="11">349 1999 10234 0,'0'0'3929'16,"0"0"-3633"-16,0 0-232 15,0 0 48-15,0 0 192 0,0 0-152 16,0 0-72 0,98 122-80-1,-68-89-512-15,-3-3-817 0,-13-9-1383 0</inkml:trace>
  <inkml:trace contextRef="#ctx0" brushRef="#br0" timeOffset="12">368 1921 8873 0,'0'0'2553'16,"0"0"-2185"-16,0 0-296 0,0 0 0 16,0 0-72-16,113-33 56 0,-87 30-56 15,-7 3-8-15,-3 0-424 31,-10 12-688-31,-6 17-201 0,0 8 265 16,-22 1-64-16,0 1 1120 16,-1-12 24-16,5-6 896 0,2-8-16 15,9-8 33-15,7-5-553 16,0 0-256-16,0-15-96 31,19-14 120-31,7-14-152 0,11-10-80 16,1-10-496-16,3-3-513 15,1-3-519-15,-8 7 392 0,-1 5 192 16,-10 9 551-16,-4 12 473 16,-8 9 657-16,-3 9 599 31,-8 10 480-31,3 2-287 0,-3 6-561 31,0 0-344-31,0 0-232 16,0 0-240-16,4 6-72 0,-1 8-216 0,9 7 216 15,0 5 72-15,2 2 88 16,9-1-56-16,-1-4-104 16,4-4 0-16,1-7 0 0,3-3 0 15,0-3 0-15,-4-6 80 0,1 0-80 16,-5 0 88-16,-3 0-80 16,0 0 40-1,-8-6-48-15,5 3 0 16,-10 0 8-16,2 0-8 15,-4 0 8-15,0 3-8 0,-4 0-16 16,0 0-32-16,0 0-56 0,0 0-392 16,0 6-88-16,0 6 56 15,0 9-97-15,-8-1-359 32,0-2-176-32,4 0-296 0,4-8 407 15,0-4-1087-15</inkml:trace>
  <inkml:trace contextRef="#ctx0" brushRef="#br0" timeOffset="13">489 1688 10698 0,'0'0'2240'31,"0"0"-2240"-31,0 0 0 0,0 0-16 15,0 0-64-15,0 0 64 16,0 0 16-16,0 0 0 0,109 39-368 16,-83-28-840-16,-7-1-1193 31,-11-5-6447-31</inkml:trace>
  <inkml:trace contextRef="#ctx0" brushRef="#br0" timeOffset="14">575 1951 10522 0,'0'0'2680'15,"0"0"-2096"-15,0 0-576 0,0 0-8 16,0 0 281-16,0 0-65 31,0 0-96-31,90 111-120 16,-68-88-537-16,4-7-847 0,-6-11-1024 15,-2-5-6906-15</inkml:trace>
  <inkml:trace contextRef="#ctx0" brushRef="#br0" timeOffset="15">639 1596 600 0,'0'0'9898'0,"0"0"-7626"16,0 0-1528-16,0 0-488 15,0 0-152-15,0 0-96 0,34-23 80 31,-11 10-88-31,3-3-328 16,0 1-448-16,-3 4-120 0,-1 1-208 16,-7 4-256-16,-4 6 215 15,-3-2 409-15,-4 2 384 16,-4 0 352-16,0 0 568 0,0 12 112 16,0 8-88-16,-8 8 33 31,4-2-305-31,4 7-128 0,0-1-32 0,4-1-72 15,11-1-16 1,7-4 56-16,5-4-120 0,-1-4 48 16,0-6 24-16,0-4-72 0,1-5 16 15,-1-3-24 1,0-5-312 0,-3-11-536-16,-4 2-1305 0</inkml:trace>
  <inkml:trace contextRef="#ctx0" brushRef="#br0" timeOffset="16">736 1362 5353 0,'0'0'1616'15,"0"0"-1056"-15,0 0 376 0,0 0 25 16,0 0-209-16,35 114-256 16,-35-58-32-1,0 10-8-15,0 9-120 0,-4 3-264 16,-15-1-72-16,1-5-496 15,-9 3-1080-15,8-18-369 16,0-22-375-16</inkml:trace>
  <inkml:trace contextRef="#ctx0" brushRef="#br0" timeOffset="17">684 1679 7177 0,'0'0'5185'31,"0"0"-4065"-31,0 0-896 0,0 0-64 16,0 0-16-16,0 0-136 15,0 0 73-15,0 0-73 32,82 83-16-32,-52-55-737 0,-11-10-591 15,-4 0-1377-15</inkml:trace>
  <inkml:trace contextRef="#ctx0" brushRef="#br0" timeOffset="18">767 1933 9778 0,'0'0'4168'16,"0"0"-3527"-16,0 0-569 15,0 0 0-15,0 0-72 0,0 0-72 16,30 48 64-16,-15-25-232 16,7-2-665-16,-3 0-615 15,-4-5-976-15,-3-11-4426 0</inkml:trace>
  <inkml:trace contextRef="#ctx0" brushRef="#br0" timeOffset="19">985 1954 6569 0,'0'0'8026'16,"0"0"-6514"-16,0 0-1296 0,0 0-120 15,0 0-96-15,0 0-240 32,0 0-448-32,0 0-985 15,86 57-1167-15,-67-51-7234 0</inkml:trace>
  <inkml:trace contextRef="#ctx0" brushRef="#br0" timeOffset="20">1125 1784 904 0,'0'0'2896'0,"0"0"-1167"16,0 0-1001-16,0 0-416 31,0 0 280-31,0 0 520 0,0 0-280 16,0 0-415-16,-11-24-417 0,11 24-56 16,0-7-48-16,-4 7 95 15,4 0-287-15,-3-2 216 16,3 2-8-16,0 0-56 15,-4 0 80 1,4 0 64-16,-4 0 96 0,4 0-96 16,0 0-824-16,-3-3-168 0,3 3-1080 15</inkml:trace>
  <inkml:trace contextRef="#ctx0" brushRef="#br0" timeOffset="21">1176 2246 7817 0,'0'0'2809'15,"0"0"-1705"1,0 0-288-16,0 0 328 16,0 0 1-16,0 0-521 0,0 0-232 15,0 0-200-15,0 0-96 16,0 0 72-16,0 0-168 15,0 0 0-15,0 0-8 0,0 0-40 32,3 0 40-32,-3 0-96 15,4 0 96-15,8 0-144 0,-2 0 104 16,14-2 40-16,1-8-120 16,5 2-168-16,1-8-136 0,7 2-336 15,6-13-465-15,-3 6-599 16,-7 3-1209-1</inkml:trace>
  <inkml:trace contextRef="#ctx0" brushRef="#br0" timeOffset="22">1201 2375 7537 0,'0'0'4009'16,"0"0"-3017"-1,0 0-688-15,0 0 88 16,0 0-248-16,0 0-16 0,0 0 24 16,123-78 0-16,-74 52-152 15,4-7-480-15,-9 5-1752 16,-14 10-4650-16</inkml:trace>
  <inkml:trace contextRef="#ctx0" brushRef="#br1" timeOffset="23">3472 1597 8225 0,'0'-2'4217'0,"0"2"-3313"0,0-3-320 16,0 1 553-16,0 2-161 15,0 0-472-15,0 0-352 0,0 0-144 32,3 0-8-32,-3 0 0 15,3 0-56-15,-1 0-48 0,8 0 104 16,-1 0-8-16,0 5 0 15,0-1 8-15,-4 1 0 16,2 0-8-16,-1 4-184 0,-6 1 0 16,0 6-352-16,0 1 264 0,0 2 192 15,-13 5 80-15,-1-3 0 0,-4-4 8 16,0 0-56 0,-3-6 56-1,6-1 24-15,0-3 24 16,6-2-48-16,-3-3 104 0,6 1-8 15,3-1-16-15,-3-2 16 0,6 0 16 16,0 0 8-16,0 0-24 0,0 0-96 31,0 0-96-31,0 0-72 16,9 0-96-16,9 0 176 16,6 0 88-16,3-5 8 0,0 3 40 15,0-3-48-15,-9 5 0 0,0 0 0 16,-7 0-40-16,-1 0-16 31,-2 0 56-31,-2 10-16 16,1 0-136-16,-4-2 72 0,0 5-80 15,-3-1 160-15,0 4 64 32,-3 3-56-32,-13 1 112 0,5-1-64 15,-4 0 40-15,0 0-96 16,-1-2 72-16,2-3-72 15,-1 1 8-15,3-5-8 0,3 3-184 16,3-6-784-16,3 0-457 0,3-5-751 16,0-2-777-16</inkml:trace>
  <inkml:trace contextRef="#ctx0" brushRef="#br1" timeOffset="24">3789 1725 5209 0,'0'0'4809'0,"0"0"-3233"15,0 0-576-15,0 0 376 0,0 0 33 16,0 0-521-16,0 0-576 31,0 0-312-31,0 0-256 16,0 6 32-16,0 10 224 0,0 7 0 15,0 1 120-15,0 3-120 0,0-4-16 16,0-3 16-16,3-3-16 16,6-6 16-16,-3-4 0 15,3 0 0 1,0-7-48-16,0 0-24 16,3 0-40-16,3-4-64 0,-3-11 176 15,3-4-56-15,-6 0 8 16,0 0 80-16,-3 0-112 0,-3 0 80 0,-3 3 0 31,0-1 56-31,0 0 8 16,0 6 48-16,-3-2 32 15,-6 3 112-15,3 4-48 0,0 1 128 16,0 2-56-16,3 3-128 16,0 0-152-16,0 0-8 0,0 0-472 31,0 0-376-31,3 0-400 15,-3 3-185-15,3 4-439 0,0-3-945 16,0 2-1912-16</inkml:trace>
  <inkml:trace contextRef="#ctx0" brushRef="#br1" timeOffset="25">4151 1597 8129 0,'0'0'4865'0,"0"0"-3873"16,0 0-783-1,0 0 151-15,0 0-136 16,0 0-80-16,0 0-144 0,-32 78 128 16,29-49-128-16,3-2 0 15,0-4 0-15,0 1-8 0,3-8 8 16,5-1-8-1,5-5 0-15,-5-6-88 16,4-2-32-16,3-2-200 16,0 0 176-16,0-6-48 0,3-11 87 15,-3-5 105-15,-6-2-96 16,3-1 88-16,-6-4 16 16,-6 2 56-16,0 4-48 0,0 1 393 31,-3 3 103-31,-9 3 128 0,0 2 40 15,-3 4-32-15,0 0-200 16,0 3-208-16,3 5-152 16,-6 2-80-16,6 0-88 0,1 0-384 31,-5 12-584-31,1 5-296 16,-6 6-305-16,7 1-815 0,-2-8-2713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5T01:25:29.110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 contextRef="#ctx0" brushRef="#br0">3890 387 4825 0,'0'0'2272'0,"0"0"-1008"0,0 0-784 16,0 0 137-16,0 0 359 0,0 0-256 15,-20-12 288 1,16 9 24 0,-2 0-127-16,2 3-89 0,0 0-312 15,-4-3-352-15,1 3-24 16,-4 0-64-16,-1-3 16 16,1 3 0-16,-4-3 40 0,0 3-16 0,0-3 104 46,0 0 8-46,-7 0-112 16,3-3 16-16,-7 0-16 16,0 1 16-16,-5-2 120 0,1 1-96 15,-4 1-72-15,1-2 56 0,-1 1-40 16,-3 3 40-16,-1 0 16 16,-7 1 16-16,4-2-88 15,0 1 120-15,-8 0-96 0,4 0-96 16,-7 0 8-16,6 0 96 15,-3 3 105-15,5 0-121 0,-1 0-88 16,-8 0 56-16,1 0-56 31,-5 0 0-31,-3 0 16 16,-7 0-8-16,-1 6 88 0,1 0-32 0,0 1-16 16,-5-2-48-16,9 4 0 15,-5 0 16-15,5 3 104 16,-1 3-120-16,1 0 0 15,-8 0 0 1,-1 4-8-16,1 1 56 16,-4-2-48-16,4 3 8 0,0-3-8 0,7 2 16 15,0 1-8 1,8-3-8-16,-4 3 0 0,-1 3 0 0,6-4 0 31,-5 5 0-15,3-4 0-16,-3 6 0 0,7-7-8 15,5 5-48-15,3 1 56 0,0 1 8 16,3 1-8-16,5-2 0 0,-1 4-8 16,1-3 8-16,-4 8 0 47,4-1-8-47,3 5-8 15,-4-3 16-15,1-1 0 0,7 1-8 31,3 0 0-31,1-4 0 32,4-1 0-32,-1 4 0 0,5-1 0 15,-8-1-48-15,2 2 56 32,2-2 0-32,-4 0 8 0,3-1 0 15,1 1-8-15,-1-2 0 0,1 2 0 16,0-4 0-16,2 4 0 15,-2-4 0-15,3 5 0 0,1-1 88 16,2-3-72-16,2 0-8 16,2-3 56-16,5-1-64 15,0 1 16-15,-5 0-16 0,1 3 8 0,3 0-8 16,1 3 0-16,0 0 0 16,-1 6 8-16,0-1 0 15,4 3-8-15,1-2 8 16,-4 0-8-16,7 0 0 0,0-6-8 15,0-7 8-15,0 4-8 0,0-6 0 16,0 0 0-16,0-3 0 16,0 3-8-16,0-3 16 0,0 5 0 15,0 2 0-15,3 1 48 16,1-1-40-16,-4 1 0 0,0 1 0 16,3-3-8-16,1-3 8 15,4 0-8-15,-4 0 0 0,4 0 8 16,-5 3 0-16,8-4-8 31,-7 1-72-31,4 4 64 16,-1-5 8-16,4 1-8 0,-4 0-8 15,9 3 16-15,-2 0-8 16,2 0 8-16,-1-1-16 0,0 2 8 31,4-2 8-31,-5 4 8 0,6-3-8 16,-2 3 0-16,4-1 96 15,1 5-96-15,-5-4 8 0,9 0-16 16,-1 3 16-16,0-3-16 16,4 1 8-16,0 3-8 15,-3-7 8 1,-1 3 56-16,0 0-56 0,0-4 8 16,1 2-8-16,-5-2-32 15,4-2 32-15,1 0 16 0,-1 3-16 16,8 1 0-16,-4-5 0 15,3 3 8 1,5-1-8-16,-5 2 0 16,9-4 8-16,-5-2 0 15,1 3-8-15,0 0 0 0,-1-6 8 16,1 3 0-16,3-3-8 16,-3 0 0-16,2-2 8 0,5-3 56 15,1 3 0-15,-1-4-8 31,-1 3 8-31,1-6-56 16,1 3 0-16,2-3 40 0,1-3-48 16,4 2 0-16,-5-4-16 15,9-2 16-15,-1 4 88 0,11-6-80 0,0 0-8 16,1 0 16 15,3 0-8-31,-3 0 8 16,-4 0 40-16,-4 0-56 0,-2-2 0 0,3 2 8 15,-1-4 40-15,3 4-48 16,4-6 8 0,9 1 80-1,3-4-80-15,7-6 40 0,-4 0-40 16,5 0 0-16,-1 0-8 0,-4 0-40 16,1 4 40-16,0-2 56 0,-8 4-56 15,3 0-8-15,-3 3 8 31,0 3 0-31,0-3 0 0,4 0 40 16,0 0-40-16,3 0-56 16,-3 0 56-16,0 0 48 15,0 0-40-15,-4 0 40 0,3 1-40 16,-7-1 40-16,0 2 96 16,-3-2-96-16,0 4-48 0,-1-4 0 31,1-1 8-31,-1 4 0 15,-3 0-16-15,7-3 16 0,-4 3-8 16,1-2 8-16,0-1 0 16,-1 2 40-16,1-2-40 15,-8 4 8-15,3-1-8 0,-2 0 8 32,-2 3 48-32,-3-3-64 0,1 3 0 15,3 0 72-15,-1 0-72 0,2 0 8 16,-1 0 0-16,3 0 0 15,-2 0-8 1,3 0 0 0,3 0 8-16,-4 0-8 0,1 0 48 0,3 0-48 15,-2 0 0-15,2 0-40 16,5 0 32-16,-1 0 8 0,0 0 0 16,4 0 8-1,0-4-8-15,2 2 0 0,-2-4 0 16,0 0 0-1,-7 0 0-15,3 0 0 16,-4 0 80-16,1 0-64 0,-4 0-8 16,0 0-8-16,-1 0 8 15,1-3-8-15,-3 3 8 32,-2-1-8-32,5-1-8 15,-7 3 0-15,-5-2-48 0,4 1 40 16,-4-3 8-16,5 3-80 0,-9-4 40 15,5 2 40-15,-8-4 8 16,4 3 0-16,-8-3 0 16,1 4 8-16,3-4-8 0,-5-4 0 31,5 2 0-31,1-4 8 0,-5-3 32 16,3 0-32-16,-2-6-8 0,-5 3 72 15,5-6-72-15,-9 1-8 16,-3-4 8-1,0-10 0-15,-3-1 80 0,-1-4-80 16,-4-6 0 0,1 0 0-16,-4-3 72 15,-4-2-64-15,3-1 8 0,2-6 32 16,-6 1 8-16,9-10-40 0,-1 0 32 31,-3-6-48-31,0 4 48 16,-8-7-40-16,-4 0-8 0,-7 1-72 15,0-5 72-15,0 3 56 16,-3-4-48-16,-16-4 8 0,-3 0-16 16,-1 1 48-16,-3-4 0 31,-4-8-32-31,0 8-16 0,0 3 176 16,-4 1-104-16,4 17 48 15,-4-12 24-15,-7 10 120 0,-4-1-64 16,0 6-72-16,-11 0 56 15,-4 3-128-15,0 1-40 32,-4 5 64-32,-3 0-16 0,2 4 8 15,2-1 32-15,-1 9 64 16,5 0-72-16,-2 10 57 0,-3 5-145 16,5 6 72-16,-9 7 32 0,4 1-112 15,-7 6-120-15,-1 3 32 16,-6 3 88-16,-1-2 0 31,-3 0 16-31,-4 0 32 0,-1 4-40 16,-2 2-8-16,2 0 168 0,0 0-24 0,6 6-32 15,-1 0-112-15,-5 0-8 16,2 0 0-16,-6 0 16 16,-2 0-80-1,-1 6 72-15,0 0 0 16,-7 2 0-16,4 4-8 15,-1 3 0-15,0 0 0 0,1 6-40 16,10-3 0-16,5 0 48 16,7 4 0-16,4-9 0 0,8 3 8 31,-2-2 32-31,5 2-32 16,4-2-16-16,-8 4-32 0,8 3 32 15,-7 3 8-15,-1 6-104 16,-4 0 56-16,4 3 0 15,-3-1-72-15,-1-4-113 0,5-2-191 32,2-4-96-32,9-5-64 15,3-5 0-15,1-8-400 16,10-4-1249-16,15 0-3976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0:55:10.178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0-1 7481 0,'0'0'4401'16,"0"0"-3089"0,0 0-576-16,0 0 241 15,0 0-17-15,0 0-424 0,0 0-360 16,0 0-176-16,7 0-8 16,12 0 0-16,0 0 8 0,8 0 0 46,-1 0-184-46,7 0-672 16,-7 0-1025-16,-7 0-1367 0</inkml:trace>
</inkml:ink>
</file>

<file path=ppt/ink/ink44.xml><?xml version="1.0" encoding="utf-8"?>
<inkml:ink xmlns:inkml="http://www.w3.org/2003/InkML">
  <inkml:definitions/>
  <inkml:traceGroup>
    <inkml:annotationXML>
      <emma:emma xmlns:emma="http://www.w3.org/2003/04/emma" version="1.0">
        <emma:interpretation id="{41A30CF0-2FC7-4A2A-A55C-FA0A724F44B5}" emma:medium="tactile" emma:mode="ink">
          <msink:context xmlns:msink="http://schemas.microsoft.com/ink/2010/main" type="writingRegion" rotatedBoundingBox="2060,917 6640,828 6691,3475 2112,3564"/>
        </emma:interpretation>
      </emma:emma>
    </inkml:annotationXML>
  </inkml:traceGroup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4:32.222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479601AB-1371-490E-8B95-BF08C25703D0}" emma:medium="tactile" emma:mode="ink">
          <msink:context xmlns:msink="http://schemas.microsoft.com/ink/2010/main" type="writingRegion" rotatedBoundingBox="8856,820 17599,-141 18271,5970 9528,6932"/>
        </emma:interpretation>
      </emma:emma>
    </inkml:annotationXML>
    <inkml:traceGroup>
      <inkml:annotationXML>
        <emma:emma xmlns:emma="http://www.w3.org/2003/04/emma" version="1.0">
          <emma:interpretation id="{F452A52E-F0B9-45EC-BFD1-E7B7C6D36404}" emma:medium="tactile" emma:mode="ink">
            <msink:context xmlns:msink="http://schemas.microsoft.com/ink/2010/main" type="paragraph" rotatedBoundingBox="11445,487 15629,92 15723,1085 11539,148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614E6B78-E75D-4F75-9988-7F939566C91A}" emma:medium="tactile" emma:mode="ink">
              <msink:context xmlns:msink="http://schemas.microsoft.com/ink/2010/main" type="line" rotatedBoundingBox="11445,487 15629,92 15722,1085 11539,1480"/>
            </emma:interpretation>
          </emma:emma>
        </inkml:annotationXML>
        <inkml:traceGroup>
          <inkml:annotationXML>
            <emma:emma xmlns:emma="http://www.w3.org/2003/04/emma" version="1.0">
              <emma:interpretation id="{CB5B9CA7-2DC9-467D-A534-5F25216CEFB0}" emma:medium="tactile" emma:mode="ink">
                <msink:context xmlns:msink="http://schemas.microsoft.com/ink/2010/main" type="inkWord" rotatedBoundingBox="11475,799 12764,677 12810,1169 11521,1291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850-1222 11690 0,'0'0'5033'0,"0"0"-4105"0,0 0-928 0,0 0-16 16,0 0 16-16,0 0 72 15,139 10-64-15,-91 2 48 16,-3 6-56-16,-10-5-184 0,-8 10-360 31,-10-3-184-31,-17 7-88 16,0-3 104-16,-17 3 520 0,-14-6 192 31,-5-3 56-31,0-6 264 16,13-6 792-16,3-4 440 0,8 1-119 15,8-3-241-15,4 0-384 16,0 0-448-16,7 0-360 0,22 0-152 16,18-11 104-16,17-4-24 15,48-9-1120-15,-21 6-1121 16,-7-1-3072-16</inkml:trace>
          <inkml:trace contextRef="#ctx0" brushRef="#br0" timeOffset="-553.66">34-1120 672 0,'0'0'5697'0,"0"0"-4081"16,0 0-736-16,0 0 249 15,0 0 215-15,0 0-264 0,0 0-128 16,0 0-135-16,0 0-265 16,-4 0-80-16,4 0-144 15,0 0 104 1,0 0-48-16,0 0-128 16,0 0-168-16,0 0-40 0,0 0-48 15,0 0-16-15,15 0-24 16,6 0 40-16,2 3 0 31,5 0 0-31,-3 3 16 0,-2 3-16 16,-3-6 72-16,0 9-72 15,-8-3-48-15,-4 6-256 0,-8 3-224 16,0 0-136-16,0 5 592 16,-24 4 72-16,-4 1 16 15,1-8 168-15,-5 1-176 0,7-6 96 31,10-6 24-31,3-3 104 0,12-3-232 16,0 0 0-16,0-3-400 0,15 0 216 16,9 0 184-16,12 0 0 15,0 4 144 1,-4-2-136 0,-4 1 72-16,-12 0-72 0,-3 7-8 15,-10-2 88-15,-3 4-80 16,0 6 192-16,0 3-56 0,-3 6-144 0,-10 3-352 15,-3-1-1329-15,4-7-1143 16,4-11-7042-16</inkml:trace>
          <inkml:trace contextRef="#ctx0" brushRef="#br0" timeOffset="-369.65">560-816 10234 0,'0'0'3849'0,"0"0"-3465"0,0 0-384 15,0 0 0-15,0 0-64 16,0 0-1193-16,0 0-679 16,0 0-2985-16</inkml:trace>
        </inkml:traceGroup>
        <inkml:traceGroup>
          <inkml:annotationXML>
            <emma:emma xmlns:emma="http://www.w3.org/2003/04/emma" version="1.0">
              <emma:interpretation id="{A7534025-D3BB-4245-ABDF-020F203D5D44}" emma:medium="tactile" emma:mode="ink">
                <msink:context xmlns:msink="http://schemas.microsoft.com/ink/2010/main" type="inkWord" rotatedBoundingBox="13269,315 15629,92 15723,1085 13362,1308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1399.37">2431-1321 8041 0,'0'0'3209'0,"0"0"-2385"16,0 0-824-16,0 0 0 15,0 0 536-15,124-71 408 16,-68 35-504 0,-1 1-311-16,-11-1-129 15,-17 12-329-15,-10 2-1175 0,-17 5-280 16,0 10-473-16,-12 7 97 0,-12 0 247 16,-12 7 1913-1,9 17 352 1,-5 2 337-16,7 13 247 0,9 0 384 15,5 6-96-15,7 3-351 16,4 6-113-16,0 3-224 0,12 2 0 16,0 1 160-16,4 0-248 15,-5 0-208-15,-3-3-240 0,-4-8-168 32,-4-3-608-32,0-16-384 15,-4-12-937-15</inkml:trace>
          <inkml:trace contextRef="#ctx0" brushRef="#br0" timeOffset="1099.46">2559-1625 12258 0,'0'0'2553'31,"0"0"-1953"-31,0 0-400 15,0 0 16-15,148-6-152 0,-105 6-56 16,-3 3 0-16,-4 12-8 16,-13 3-680-16,-23 18-913 0,-3 0-1047 15,-22-4-2521-15</inkml:trace>
          <inkml:trace contextRef="#ctx0" brushRef="#br0" timeOffset="1738.72">2679-1120 9794 0,'0'0'4257'0,"0"0"-3073"15,0 0-496-15,0 0-328 0,0 0-184 16,0 0-168-16,167-108-8 16,-104 63-96-16,17-26-1592 0,-16 11-2521 31,-16 3-4121-31</inkml:trace>
          <inkml:trace contextRef="#ctx0" brushRef="#br0" timeOffset="1591.12">2679-1269 9177 0,'0'0'4073'16,"0"0"-3200"-16,0 0-601 15,0 0 136-15,0 0-312 16,0 0-16-16,131 27-80 0,-98-7-104 15,-6 10-1129 1,-4-2-1071-16,-11-8-3241 16</inkml:trace>
          <inkml:trace contextRef="#ctx0" brushRef="#br0" timeOffset="876.21">2276-1622 9690 0,'0'0'2536'0,"0"0"-1672"16,0 0 113-16,0 0-17 0,0 0-584 31,0 0-104-31,-52 102 56 15,20-49 104-15,-7 4-312 0,-1-4 8 16,4-1-80-16,5-13-48 16,2-7-224-16,9-10-432 0,4-8-864 15,12-8-153-15,4-3-71 32,0-3 7-32,13 0 625 15,7-15 536-15,3 1 312 0,1 2 264 0,-7 2 808 16,-6 8 488-1,-3 2 257-15,0 2-289 0,-5 26-248 16,6 13 41 0,-1 13-449-16,0 9-344 15,3 5-136-15,6-5-128 16,-2-5-1024-16,10-14-649 0,-9-21-1127 16,-5-11-5090-16</inkml:trace>
          <inkml:trace contextRef="#ctx0" brushRef="#br0" timeOffset="2540.36">3169-1741 9554 0,'0'0'2920'32,"0"0"-2032"-32,0 0-496 15,0 0-95-15,0 0 39 0,0 0-160 16,0 0-48-16,62 89-128 16,-49-62-256-16,-9 6-561 15,-4-3 81-15,-4 3 152 0,-19-3 136 16,-6-4 72-1,-3-4 376-15,9-11 40 16,-2 1 512-16,14-6 288 0,2-3-48 16,9-3-464-16,0 0-328 15,13 3-336-15,14 3 336 16,1 0 80-16,4 3-16 16,-12 6-64-16,-7-3-432 31,-13 9 56-31,0 0 304 15,-9 6 72-15,-11-3 16 0,-12 3 144 16,5-7-144-16,2-4 144 16,5-4 72-16,13-4-64 15,7-2-168-15,0-2-152 0,24-4-16 16,12 0 16-16,4 0 96 16,3 0 48-1,-4 0 16-15,-10 0 40 16,-10 0-48-16,-10 8-120 15,-9 7 120-15,0 6 96 0,-21 6 216 16,-6 6-56-16,-1 0-104 16,5 0 1-16,6-1-137 0,5-2-16 15,8-3 0-15,4-7-177 16,0-2 1-16,0-2 0 31,4-10 0-31,-4 0 120 0,0-3 40 16,-4-3-64-16,-24 0-88 0,-8 0-968 15,-7-3 136-15,-5-9 296 0,4-9 56 16,16 3-41-16,9-3 689 16,19 4 440-16,0 5-279 15,23 2-113-15,17 2 256 16,4 8 624 0,8 0-80-16,3 0-304 15,6 0-24-15,-2 0-304 0,-3 0-216 0,11 0-128 16,-19 6-1640-16,-9 0-3257 15</inkml:trace>
          <inkml:trace contextRef="#ctx0" brushRef="#br0" timeOffset="3428.33">3566-1275 7617 0,'0'0'2409'16,"0"0"-1345"-16,0 0 120 15,144-46-728-15,-108 35-456 0,-12 2-80 0,-8 3-1408 16,-12 6-2657-16</inkml:trace>
          <inkml:trace contextRef="#ctx0" brushRef="#br0" timeOffset="3263.77">3590-1457 4480 0,'0'0'5594'0,"0"0"-4090"16,0 0-1272-16,0 0 536 16,0 0 304-16,0 0-319 15,112-12-289-15,-80 2-464 0,-12 5-112 16,-20 5-1097-16,0 0-1023 0,-3 0-3577 16</inkml:trace>
          <inkml:trace contextRef="#ctx0" brushRef="#br0" timeOffset="3599.14">3631-1204 6241 0,'0'0'2104'16,"0"0"-1264"-16,0 0-151 15,147-50-297-15,-107 35-264 16,-9 5-128-16,-10 2-608 16,-14 5-473-16,-7 3-735 0,-4 9-1033 15,-11 6-1190-15</inkml:trace>
          <inkml:trace contextRef="#ctx0" brushRef="#br0" timeOffset="3097.18">3590-1610 10242 0,'0'0'2976'0,"0"0"-2151"16,0 0-625-16,0 0-32 0,0 0-8 15,52 0-112-15,-32 0-40 16,-4 3-8-16,0 4-841 16,-4-2-1303-1,-8-5-3017-15</inkml:trace>
          <inkml:trace contextRef="#ctx0" brushRef="#br0" timeOffset="3807.23">3770-1192 992 0,'0'0'1984'15,"0"0"-528"-15,0 0-231 16,0 0-553-16,-48 117-104 0,48-99-464 15,12-3 88-15,11-3 248 16,6-9 392-16,3-3-56 0,-5 0-183 31,1 0 87-31,-4-15 16 16,-8-3-80-16,-4 0-216 16,-4-6-184-16,-8-6 40 0,0 0-256 15,0-8-536-15,0-37-424 31,-12 6-969-31,4 1-935 0</inkml:trace>
          <inkml:trace contextRef="#ctx0" brushRef="#br0" timeOffset="4520.96">3961-1813 6249 0,'0'0'1912'16,"0"0"-1384"0,0 0 88-16,0 0 457 15,23 113-281-15,-14-62-440 0,2 3-160 16,-2-9-16-16,3-7-80 15,-9-7-96-15,5-13-304 16,-8-12-552-16,0-6-240 0,0 0 263 16,0-22-471-16,0-11 16 15,0-5 520 1,0-7 416-16,0-6 352 16,9 3 200-16,6 7 240 15,6 8 232-15,-2 8 488 16,1 11-48-16,-7 10-311 0,2 4-161 15,-7 0-144-15,0 16-296 0,0 14 16 32,-5 2-32-32,-3 7-136 15,0 3 0-15,0-3 104 16,0-3-56-16,-3-9-80 0,-1 0 40 16,4-6-56-16,0-7 8 15,0 1-8-15,4-5-96 0,4 2 24 31,8-4 72-31,-8 1 0 0,0 0 8 16,-4 4 0-16,-4 1-8 16,0 4-232-16,0 0-32 0,0 3 0 15,-4-1 264-15,4 2-120 16,0-2 120-16,4 2 0 16,16-1-144-16,8-1 144 15,3 4 56-15,-2-1 40 16,-5 8 168-1,-10 2 72-15,-9 3 40 0,-5 3-120 16,0 0-72-16,-24-6 200 0,1-4-56 31,-10-5-72-31,-3-9-184 16,1-10-72-16,-1-5-832 0,4 0-336 16,4-20 8-16,12-9 495 0,12-7 329 15,4 2 224-15,0 8 112 31,20 5 569-31,-1 9 311 16,3 12 232-16,1 0 24 0,5 0-192 16,0 15-215-16,7 6-97 15,1 2-280-15,5 7-192 0,-2 0-160 16,-3-2-272-16,12-2-905 16,-12-11-887-16,-8-3-3305 0</inkml:trace>
        </inkml:traceGroup>
      </inkml:traceGroup>
    </inkml:traceGroup>
    <inkml:traceGroup>
      <inkml:annotationXML>
        <emma:emma xmlns:emma="http://www.w3.org/2003/04/emma" version="1.0">
          <emma:interpretation id="{4346E0E6-C01B-4877-8E47-457618B65981}" emma:medium="tactile" emma:mode="ink">
            <msink:context xmlns:msink="http://schemas.microsoft.com/ink/2010/main" type="paragraph" rotatedBoundingBox="8970,2409 17502,916 17813,2692 9281,418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E2E5D0-00FB-4275-ACFF-57F75790F5DA}" emma:medium="tactile" emma:mode="ink">
              <msink:context xmlns:msink="http://schemas.microsoft.com/ink/2010/main" type="inkBullet" rotatedBoundingBox="8979,2460 11096,2090 11398,3815 9281,4185"/>
            </emma:interpretation>
          </emma:emma>
        </inkml:annotationXML>
        <inkml:trace contextRef="#ctx0" brushRef="#br0" timeOffset="-45517.28">-373 156 8569 0,'0'0'4369'0,"0"0"-3176"31,0 0-129-31,0 0 152 16,0 0-296-16,0 0-520 16,0 0-176-16,-40-6-72 0,29 6-144 15,-6 15-8-15,-6 15-72 16,-6 9 72-1,-2 12-8-15,-1 2 0 0,4 7 0 16,0 0 0-16,17 2-16 16,7-2 16-16,4 4-80 15,12-5-32-15,16 0 16 0,7 1 104 16,13-3-72-16,1 3-104 16,2-3 128-16,-4-1 32 15,-6 10 8-15,-9 3 8 16,-9 2-8-1,-7 10-96-15,-8 0-392 0,-8 3 24 16,0-3-88-16,-24-4-496 0,-12-2-145 31,-35 11-207-31,7-20-1008 16,0-15-4746-16</inkml:trace>
        <inkml:trace contextRef="#ctx0" brushRef="#br0" timeOffset="-40528.49">-810 883 6345 0,'0'0'3153'0,"0"0"-1457"16,0 0-128-16,0 0-15 0,0 0-369 15,0 0-288-15,0 0-336 16,-49-13-248-16,34 13-168 0,-5 0-40 15,4 6-96-15,0 6 8 32,-1-3-8-32,6 0 64 15,3 3-72-15,4-3 0 0,-4 3 8 16,4 0 0-16,4 0 0 16,-7-1 0-16,7 5 72 0,0-4-64 15,0 0-8-15,0 0-8 31,0 0 0-31,11 2 8 16,9-2 0-16,-5 1 0 0,7-1-8 0,-8-4 16 16,2 1-16-16,0 0 8 15,-7 3 8-15,3 3 64 16,0 3-32 0,-1 0-40-16,-3 0 8 0,-3 6-16 15,-1-4 80-15,-4 7-72 16,0-3-8-16,0-3 48 0,0 4 24 15,-4-5 152-15,-13 2 145 16,2-4-49-16,-5 2-104 0,-1-2-144 31,-14 3-72-31,8-3-673 16,-2-9-2143-16</inkml:trace>
        <inkml:trace contextRef="#ctx0" brushRef="#br0" timeOffset="-41241.54">-922 1040 2592 0,'0'0'1928'0,"0"0"-1215"15,0 0-201-15,0 0-16 16,0 0-96-16,0 0 136 0,5 0 152 16,-5 0 48-16,0 0-32 15,0 0 81-15,0 0-65 0,0 0-48 32,0 0-216-32,0-2-152 15,0 2-48-15,0 0 0 0,0 0 152 16,0 0 0-16,0-4-48 15,0 2-31-15,0 2 87 0,0-4-112 16,-5 4-168-16,5-2-136 31,0-2-112-31,0 4-240 16,0 0-353-16,-4 0-423 0,4-2-416 16,0-1-857-16,0-4-6471 0</inkml:trace>
        <inkml:trace contextRef="#ctx0" brushRef="#br0" timeOffset="-42351.74">-990 1026 9378 0,'0'0'4192'0,"0"0"-3015"16,0 0-201-16,0 0 120 16,0 0-656-16,0 0-344 0,5 0-96 15,-2 12 8 1,5 0-8 0,0 2 0-16,4 1-256 15,-1 1 40-15,2-2 104 16,0-5 104-16,-3 6-8 15,3-4 8-15,-1-1 8 16,-8 3 8-16,0 0 120 0,-4 0 96 16,0 5 64-16,0 3 40 15,-13 2 136-15,-10 2 137 0,7-1-41 16,-4-4-88-16,4-5-104 16,7 1-224-16,6-8-136 0,3-2-8 15,0-3-48-15,0 0-40 31,0 1-40-31,0-2 120 0,0-2-40 32,0 3-80-32,3-3-24 15,2 6-512-15,-1 3-665 47,0-3-1327-47,-4-1-1841 0</inkml:trace>
        <inkml:trace contextRef="#ctx0" brushRef="#br0" timeOffset="-42841.69">-1297 1154 7761 0,'0'0'2745'0,"0"0"-1841"16,0 0-512-1,0 0 216-15,0 0-256 0,0 0 8 16,0 0 72-16,0 0 105 16,-83 111-49-16,59-82-144 15,4-7-40-15,7-5-144 0,7-5-88 16,6 0-72 0,0-6-8-16,0 3 0 15,19-6-160-15,9-3-136 0,0 0 48 16,4 0 64-16,-9 0 56 15,-2 0 128-15,-5 0 0 16,-9 0 8-16,-3 0 0 0,-4 0 152 31,0 6 184-31,0 3-56 0,-4 6-8 16,-12 6-128-16,0-3-72 16,-8 4-72-16,9-5 0 15,-10 4-880-15,10-10-921 0,7-5-1327 16</inkml:trace>
        <inkml:trace contextRef="#ctx0" brushRef="#br0" timeOffset="-43340.67">-1895 1169 6905 0,'0'0'3113'0,"0"0"-1561"15,0 0-680-15,0 0-136 16,0 0-456-16,0 0-120 0,45-74-104 15,-14 62 40-15,2 8-96 16,-6-2 0-16,1 6 0 31,-4 0 8-31,-3 0 8 0,-5 10 88 16,-2 7 0-16,-5 4 17 16,-5 2-73-16,0 5 40 0,-4 5-72 15,0 0 64-15,-8 3-8 16,-8-6-64-16,-4-1 64 15,0-1 0 1,0-10 88-16,0-4 168 0,0-5 48 16,1-9-56-1,-1 0-120-15,-4 0-192 0,0-3-8 0,4-9-368 16,4 0-392-16,4 0-481 16,8 4-391-1,4 4-768 1,0-2-1905-16</inkml:trace>
        <inkml:trace contextRef="#ctx0" brushRef="#br0" timeOffset="-43754.96">-1882 1167 6481 0,'0'0'2913'0,"0"0"-1545"0,0 0-536 16,0 0-96-16,0 0-408 16,0 0-168-16,0 0-32 31,0 0 136-31,0 0 40 0,12 100 64 16,-8-58-7-16,0 4-73 15,0 4 16-15,0 7-80 0,3 6-48 16,2-3-72-16,3 2-16 15,-5 1-88-15,6-10 8 16,-5-7-8 0,4-7-8-16,-8-16-304 0,-1-5-208 15,1-9-241-15,1-9 1 16,-5 0 112-16,0-21-664 0,0-6-3481 16</inkml:trace>
        <inkml:trace contextRef="#ctx0" brushRef="#br0" timeOffset="58370.21">1483 2753 2832 0,'0'0'7642'0,"0"0"-5706"0,0 0-1248 15,0 0 224-15,0 0 217 16,0 0-457-16,0 0-424 16,0 0 120-16,0 0-120 0,0 111-200 31,0-73-40-31,0 1 0 15,0-3 56-15,0-3-64 16,0-4 16 0,0 1-8-16,0-2 0 0,13-5 80 15,3-3-16-15,3-1 64 0,8 2-24 16,2-6 72-16,7 0-104 0,-4 0-72 16,-9-6 88-1,2 3-88-15,-9 0 64 16,-5-3 8-16,-6-3 8 0,-5 3 96 0,0-6 112 15,0 6 265-15,-13 2-49 16,-15 7-264-16,-2 0-120 16,-11 0-128-1,1-2-400-15,1-2-785 16,-14-14-447-16,9 0-1577 0,13-12-8225 16</inkml:trace>
      </inkml:traceGroup>
      <inkml:traceGroup>
        <inkml:annotationXML>
          <emma:emma xmlns:emma="http://www.w3.org/2003/04/emma" version="1.0">
            <emma:interpretation id="{5208E29E-AE89-4C63-BC14-AC5F7944A9BD}" emma:medium="tactile" emma:mode="ink">
              <msink:context xmlns:msink="http://schemas.microsoft.com/ink/2010/main" type="line" rotatedBoundingBox="11511,1964 17502,916 17802,2633 11812,3682"/>
            </emma:interpretation>
          </emma:emma>
        </inkml:annotationXML>
        <inkml:traceGroup>
          <inkml:annotationXML>
            <emma:emma xmlns:emma="http://www.w3.org/2003/04/emma" version="1.0">
              <emma:interpretation id="{92C41991-17F5-4CAB-A979-79EB7ED3DB7D}" emma:medium="tactile" emma:mode="ink">
                <msink:context xmlns:msink="http://schemas.microsoft.com/ink/2010/main" type="inkWord" rotatedBoundingBox="11511,1964 12497,1792 12623,2513 11637,2686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-106474.52">161 10 9522 0,'0'0'3896'16,"0"0"-2935"0,0 0-449-16,0 0 248 15,0 0 0-15,0-9-416 0,4 9-224 16,4 0-120-16,8 0-104 16,5 0 96-16,2 0 8 0,6 0 16 15,-6 3-16 1,-4 6-8-1,-6 3-56-15,-10 6-120 0,-3 2-264 16,0 8 440-16,-23 7-72 0,-9 1 72 16,-4-3-40-16,4-3 48 15,0-6 0-15,9-6 8 0,7-6 8 32,7-4-16-32,9-4-40 15,0-1-80-15,0-3-24 16,16 2 40-16,7 2 56 0,6-4 48 15,3 6 48-15,-4-6 24 0,-8 6-64 16,-4 0 136-16,-12 2-32 16,-4 4 240-16,0 6-48 31,0 4-208-31,0 1-16 0,-17 7 40 16,6-3-120-16,-1-1-344 15,-4 8-640-15,12-11-1305 0,0-8-3040 0</inkml:trace>
          <inkml:trace contextRef="#ctx0" brushRef="#br0" timeOffset="-106273.55">508 391 9538 0,'0'0'4488'0,"0"0"-3671"0,0 0-545 15,0 0-272-15,0 0 0 0,3 0-120 16,6 0-416-16,14 7-153 16,-2-1-951-1,-6-3-2569-15</inkml:trace>
          <inkml:trace contextRef="#ctx0" brushRef="#br0" timeOffset="56193.08">925 141 7945 0,'0'0'3209'15,"0"0"-1801"-15,0 0-672 16,0 0-224-16,9 0-103 0,4 0-225 16,1 0-64-16,11 0-40 15,7 0 24 1,-5 0-56-16,1 0-48 15,-8 0 8-15,-4 0 0 0,-8 0-8 16,-4 3 0-16,-4 9-88 16,0 3-136-16,-12 6 224 0,-15 3 160 15,-5 3-40 1,-12-7 80-16,8 2-120 16,0-11-24-16,13-1 48 15,7-4 160-15,11-6-128 0,5 0-128 16,5 0-16-16,22 0 16 15,8 0 16-15,14-6 48 0,6-4-72 32,-7 8 56-32,-9-1-56 15,-11 3 8-15,-11 0-8 0,-13 9 0 16,-4 9 0-16,0 6 152 16,-24 5 224-16,-11 4-128 0,-2 3-136 15,-3 0-112-15,1-3-200 31,-1-1-640-31,8 5-801 16,12-14-615-16,12-5-2201 0</inkml:trace>
        </inkml:traceGroup>
        <inkml:traceGroup>
          <inkml:annotationXML>
            <emma:emma xmlns:emma="http://www.w3.org/2003/04/emma" version="1.0">
              <emma:interpretation id="{EAE23887-20EC-4648-A0EB-6DE2C8D0A958}" emma:medium="tactile" emma:mode="ink">
                <msink:context xmlns:msink="http://schemas.microsoft.com/ink/2010/main" type="inkWord" rotatedBoundingBox="13073,1864 14945,1537 15115,2503 13242,2831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-102801.7">2069-140 9618 0,'0'0'3216'0,"0"0"-1911"0,0 0-113 15,0 0-184-15,0 3-560 16,-8 18-368-16,-16 21-72 0,4 9 0 16,-3 8 0-16,-5 7 48 31,3-3-48-31,1-12-8 0,4-4-416 15,5-10-64-15,-6-8-552 16,2-2-801-16,-1-12-839 0,8-8-3089 16</inkml:trace>
          <inkml:trace contextRef="#ctx0" brushRef="#br0" timeOffset="-102430.47">2010 243 10578 0,'0'0'4729'16,"0"0"-4033"-16,0 0-680 31,0 0 32-31,0 0 48 0,0 0-8 16,0 0-80-16,139-15-8 15,-116 15-1248-15,-18 0-737 0,-5 9-919 16,0 5-3634-16</inkml:trace>
          <inkml:trace contextRef="#ctx0" brushRef="#br0" timeOffset="-102565.06">1990-17 6705 0,'0'0'6057'0,"0"0"-4184"0,0 0-1289 16,0 0-304-16,0 0 0 15,0 0-56-15,0 0-72 0,131-3-72 16,-91 8-80-16,-4 23-872 16,-13-8-1145-16,-6-2-2432 0</inkml:trace>
          <inkml:trace contextRef="#ctx0" brushRef="#br0" timeOffset="-101450.45">1938 398 8881 0,'0'0'1793'0,"0"0"-1793"0,0 0 344 16,0 0 576-16,114-63-120 15,-65 36-312-15,-1-2-120 16,0 1-48 0,-12 2-143-16,-9 4-113 0,-7 9-56 15,-8 3-8-15,-7 7 8 16,-5 0-8-16,0 3-8 0,0 0-393 16,0 9-359-16,0 11 760 15,0 11 0 1,0 2 16-1,0 8 64-15,0 4-80 0,0 3 8 0,11 2 16 16,-3 5-24-16,-1-2 48 16,2 1-32-16,-9-10-8 0,0-1 0 15,0-13 64-15,0-10-72 32,-12-4 304-32,5-10 257 15,-6-6 375-15,-3 0-216 0,1-6-256 16,-2-18-368-16,2-12 128 15,7-13-96-15,3-12-128 0,5-15-160 16,9-4-192-16,14-10-16 31,13 7-16-31,-1 1 184 0,6 11 96 16,-2 11 88-16,-3 10 16 16,5 11-16-16,-10 9 16 15,-3 6-8-15,-4 12 8 0,-9 3 0 16,1 3 56-16,1 6 0 31,-6 0 48-31,6 0-40 0,-5 12 24 16,3 9-24-16,-3 4-64 15,0 1 0 1,-8 3-152-16,-4 4 144 16,0-2 8-16,-4-1 0 0,-8-7-56 15,0-2-24-15,0-9 72 0,5-3 0 16,7-3 8-16,0-6-224 15,0 0-656-15,15 0 655 0,10 0 225 16,2 0 0-16,-3 0 16 16,0 0-8-16,-4 0 8 0,-8 9-16 31,-8 5-64-31,-4 4 64 16,0 7 88-16,-20 2 9 0,-3-1-89 15,-2 1 80-15,13-3-80 16,0 0-8-16,12-7 0 15,0 1-137-15,0 1 73 0,17 5 64 32,-7 3 8-32,7-1 40 0,-5 5 33 15,-12 2 87-15,0-4 64 16,-3 7 0-16,-23-3-40 16,-1-3-80-16,-8-6 40 0,-6-3-152 15,5-9-672-15,-3-6-193 31,3-6-159-31,8-12-720 0,12-18-769 16,8-9 1137-16,8 0 744 16,0 1 632-1,17 7 704 1,2 8 960-16,10 11-79 0,-2 3-25 16,5 6-304-16,-1 3-416 15,13 0-119-15,-4 9-241 0,4 6-160 0,-4 0-216 16,12 11-104-16,-9-7-712 15,-14-5-2337-15</inkml:trace>
          <inkml:trace contextRef="#ctx0" brushRef="#br0" timeOffset="-100936.56">3200 126 8769 0,'0'0'4545'0,"0"0"-3120"15,0 0-929-15,0 0-344 0,0 0-64 16,60-54 0-16,-24 30-80 16,8-5 40-16,-1-1-48 0,1 3-520 15,0-9-801-15,-12 6-951 31,-12 2-2441-31</inkml:trace>
          <inkml:trace contextRef="#ctx0" brushRef="#br0" timeOffset="-99851.19">3248-209 912 0,'0'0'11170'0,"0"0"-9826"15,0 0-1344-15,0 0 0 0,0 0-136 32,0 0-368-32,0 0-392 15,-4 77-1040-15,8-55-1273 0</inkml:trace>
          <inkml:trace contextRef="#ctx0" brushRef="#br0" timeOffset="-100455.88">3454 221 6065 0,'0'0'5761'0,"0"0"-4249"0,0 0-880 16,0 0 1-16,0 0-185 16,0 0-296-16,0 0-72 0,-51 75-24 15,35-42-56-15,5-6-280 32,2 0-608-32,6-9-177 31,3-9-263-31,0-9-1072 0,3 0-3490 0</inkml:trace>
          <inkml:trace contextRef="#ctx0" brushRef="#br0" timeOffset="-100671.98">3439-248 4504 0,'0'0'2617'31,"0"0"-913"-31,0 0-183 0,0 0-393 16,0 0-504-16,0 0-376 15,0 0-160-15,0 0 544 0,-8 99-72 16,16-46-160-16,1 14 17 16,6 2-17-16,-2 3-192 15,-2-1-16 1,-3-3-112-16,0-5 104 0,-5-9-120 16,6-6-56-16,-5-9-8 15,-4-12-8-15,4-6-368 0,-4-6-80 16,0-13-72-16,-4-2 7 0,-9-5-1311 31,2-10-5289-15</inkml:trace>
          <inkml:trace contextRef="#ctx0" brushRef="#br0" timeOffset="-100298.31">3650 183 7633 0,'0'0'2497'0,"0"0"-1857"16,0 0-408-16,0 0 280 15,0 0-144-15,0 0-56 0,56 92-168 16,-40-73-96-1,-4-7-48-15,-4-4-272 16,1-8-416-16,-6 0-656 16,-3-6-1705-16</inkml:trace>
          <inkml:trace contextRef="#ctx0" brushRef="#br0" timeOffset="-100055.3">3690-393 7585 0,'0'0'4977'0,"0"0"-3272"31,0 0-713-31,0 0-168 16,0 0-344-16,0 0-472 0,0 0 0 15,0 0-16-15,0 0-40 16,16 80-528-16,-16-50-936 0,0 9-217 15,-16-13-743-15,-7-1-7322 0</inkml:trace>
          <inkml:trace contextRef="#ctx0" brushRef="#br0" timeOffset="-99490.09">3248 19 5617 0,'0'0'1400'0,"0"0"-320"0,0 0 48 16,0 0-367-16,48 122-41 15,-36-80-288-15,-1-4-240 0,-6 8-56 16,-5-5-136-16,-5 1-56 31,-14-6-560-31,-9-6-536 16,0-9-145-16,-4-7-215 0,-4-7 416 0,5-7 1096 15,-2 0 112-15,13-3 816 16,8-6 872-16,1 0-87 0,8 3-297 16,3 6 32-1,0-3-351 1,0 3-481-16,14 0-336 0,15 0 96 15,18 0 272-15,13 12-96 0,4 6-192 16,12-3-136-16,3 6-80 16,1-3-80-16,-5 0-64 0,2-3-64 31,-10-4-648-31,5-11-496 16,-20 0-1121-16,-17 0-2816 0</inkml:trace>
        </inkml:traceGroup>
        <inkml:traceGroup>
          <inkml:annotationXML>
            <emma:emma xmlns:emma="http://www.w3.org/2003/04/emma" version="1.0">
              <emma:interpretation id="{24546454-A20D-4649-B480-7DDD87FBFECE}" emma:medium="tactile" emma:mode="ink">
                <msink:context xmlns:msink="http://schemas.microsoft.com/ink/2010/main" type="inkWord" rotatedBoundingBox="15277,1599 17552,1201 17802,2633 15528,303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-98751.61">4554-382 10962 0,'0'0'2736'16,"0"0"-1991"-1,0 0-497-15,0 0-152 16,0 0-80-16,-91 96 88 16,51-58 24-16,0 5-8 0,5-8-72 15,7-5-40-15,8-12 0 16,7-6-8-16,13-6 0 0,0-3-288 31,0-3-392-31,13 0 455 16,14 0 65-16,-2 3 96 0,2-1 0 15,-6 5 48-15,-11 6-32 16,-10 5-128-16,0 5-16 16,-15 9 192-16,-18 7 168 0,-9 0-72 31,2 0-40-31,0-9 32 15,8 0 40-15,8-9-120 0,12-6-8 16,12-4-96-16,0-7-248 16,12-4 48-16,20 0-176 15,16-12-32-15,-1-9-184 0,9-6-112 16,-4-3 360 0,-8 7 440-16,-9 2 96 15,-14 8 416-15,-10 4 288 0,-7 9 480 0,-4 0-79 31,0 0-545-15,0 12-520-16,0 12 432 0,0 9-264 16,0 3-168-16,0 3-64 0,0-3-72 15,9-4-8-15,2-1-408 16,-7 1-368-16,4-8-977 0,-8-6-1471 16</inkml:trace>
          <inkml:trace contextRef="#ctx0" brushRef="#br0" timeOffset="-98513.53">4223 273 11330 0,'0'0'3017'0,"0"0"-2265"31,0 0-480-31,0 0-120 16,0 0-144-16,0 0-8 0,0 0 8 0,36 62 56 15,-15-37-64-15,-6-5 0 16,-3 1-688 0,1-6-369-16,-6-3-39 0,-7-9-1008 15,4-3-3801 1</inkml:trace>
          <inkml:trace contextRef="#ctx0" brushRef="#br0" timeOffset="-98323.04">4343 275 8689 0,'0'0'2897'16,"0"0"-2089"-16,0 0-488 15,0 0 104-15,0 0-112 0,16 39-32 16,-8-21-152-16,4 0-48 16,-4 0-80-16,0-3-64 15,0-2-368 1,-4-11-576-16,-1 1-792 15,-3-3-4810-15</inkml:trace>
          <inkml:trace contextRef="#ctx0" brushRef="#br0" timeOffset="-98157.83">4530 243 10970 0,'0'0'2688'0,"0"0"-2079"16,0 0-465-16,0 0-88 15,0 0 32-15,0 0-88 16,0 0-537-16,0 0-719 0,132 51-816 16,-109-70-4290-1</inkml:trace>
          <inkml:trace contextRef="#ctx0" brushRef="#br0" timeOffset="-97552.79">4972-498 2696 0,'0'0'11467'16,"0"0"-9211"-16,0 0-1880 0,0 0-376 15,0 0-128-15,0 0 128 16,0 0 0-16,69 51-80 16,-54-25-424-1,-2 4-576-15,-6 3-57 16,-7 0-71-16,-12 3 344 0,-15 0-288 15,-13-3 504-15,0 0 648 16,4-13 408-16,8-2 184 16,8-6 288-16,8-7 168 0,7-5-488 31,5 5-344-31,0-5-216 16,22 0 0-16,1 0 232 0,6 2-168 15,-2 1 33-15,-3 0-97 16,-4 2 0-16,-13 2 0 15,-3 4 0-15,-4 11-185 0,-11-1 185 32,-21 9 56-32,-7 0-8 0,-6-1 33 15,1-2 15-15,4-3-48 16,12-6 80-16,13-9-48 0,15-3-80 16,0-3-200-1,8-3 152-15,23 0-80 0,9 0 47 31,4-11 73-31,0-2 8 16,-12 5 0-16,-4 1 0 16,-8 7-48-16,-17 0 40 15,1 0 8-15,-4 18 177 0,-4 12 39 16,-19 6-80-16,-9 4 96 16,4 1-40-16,-8-9-144 0,3-5-40 15,10-3 0-15,4-9 112 16,2-2-112-16,5-8 128 15,5-5-136-15,7 0-528 0,0 0-697 16,0-15-527-16,7 0-2313 0</inkml:trace>
          <inkml:trace contextRef="#ctx0" brushRef="#br0" timeOffset="-97294.63">4960 243 9177 0,'0'0'2985'16,"0"0"-1905"-16,0 0-135 0,0 0-17 15,0 0-344 1,0 0-384 0,0 0-72-16,9 14-56 0,-6 4 56 15,6 7 0-15,-2-1 112 0,2 2-8 16,-1-3 64-16,3 0-64 16,1-3-64-16,7-2-120 15,3-3 32-15,1 0-72 16,9-6 8-16,7-3-16 15,9-6-368-15,13 0-288 16,30-36-824-16,-11 0-609 0,-13 0-2560 16</inkml:trace>
          <inkml:trace contextRef="#ctx0" brushRef="#br0" timeOffset="-93297.72">5793 48 6009 0,'0'0'4529'31,"0"0"-2873"-31,0 0-568 16,0 0 169-16,0 0-361 0,0 0-632 15,0 0-120-15,40-5-64 16,-29 2-32-16,2 3-48 15,-1 0-384-15,-12 6-1185 0,0 11-855 16,0 4-817 0</inkml:trace>
          <inkml:trace contextRef="#ctx0" brushRef="#br0" timeOffset="-93471.28">5848-193 7705 0,'0'0'4977'15,"0"0"-2888"-15,0 0-281 16,0 0-64-16,0 0-287 31,0 0-609-31,0-10-536 16,5 10-304-16,3 0-8 15,4 0-120-15,-1 0 48 0,10 0-24 16,2 0-360-16,-3 0-312 16,-4 6-241-16,0 4-255 0,-16 10-688 15,0-2-1049-15,0-1-2096 0</inkml:trace>
          <inkml:trace contextRef="#ctx0" brushRef="#br0" timeOffset="-93012.5">5802 203 5193 0,'0'0'2440'15,"0"0"-920"-15,0 0-79 16,0 0-305-16,0 0-168 15,0 0-328-15,0 0-304 16,0 0-192-16,71-5-48 0,-64 15-96 16,-7 7-536-16,0 7-120 15,0 2 264-15,-7 1-88 16,-1-3 224 0,0-3 248-16,4-6 8 15,4 1 0-15,0-5 48 16,4 1 120-16,12-3 8 0,7-6 72 15,5 0-40-15,0-3-24 16,4 0-40-16,0-18-144 0,9-20-272 31,-11 4-752-31,-5-5-3385 0</inkml:trace>
          <inkml:trace contextRef="#ctx0" brushRef="#br0" timeOffset="-92564.88">6112-45 9177 0,'0'0'2849'31,"0"0"-1185"-31,0 0-135 0,0 0-545 16,0 0-688-16,0 0-88 15,136-51-80-15,-81 31-56 0,4 2-24 16,-7 0-48 0,-8 0-264-16,0 3-296 15,-17 1-328-15,-2-2-216 16,-14 1 319-16,-6 1 529 15,-5-1 152-15,0 0 104 0,-8-6 8 16,-8 6 96-16,-5 0-32 0,6 0 56 16,-1 6 272-16,4 3 273 15,4 3-65 1,4 0 8-16,4 3-360 16,0 0-160-16,0 0-96 15,0 15 0-15,-4 9 24 0,4 15 240 16,0 6-88-16,-4 8-96 15,0 10 96-15,0 9 88 0,-1 6 8 32,-1-1-72-32,-2 3 0 15,-1 2-40-15,1-7-24 16,1-7-80-16,3-2-48 0,0-7 96 16,4-8-104-16,0-6-72 15,-4-9-328-15,4-6-200 0,-5-6-336 31,5-9-896-31,0-7-657 0,0-8-6233 16</inkml:trace>
        </inkml:traceGroup>
      </inkml:traceGroup>
    </inkml:traceGroup>
    <inkml:traceGroup>
      <inkml:annotationXML>
        <emma:emma xmlns:emma="http://www.w3.org/2003/04/emma" version="1.0">
          <emma:interpretation id="{67EF2FF6-359E-46C1-A69D-2DEF2A57824D}" emma:medium="tactile" emma:mode="ink">
            <msink:context xmlns:msink="http://schemas.microsoft.com/ink/2010/main" type="paragraph" rotatedBoundingBox="10914,3692 16457,3082 16623,4591 11080,520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3FD3482-0C7A-4CFF-9782-B8C0AB55599B}" emma:medium="tactile" emma:mode="ink">
              <msink:context xmlns:msink="http://schemas.microsoft.com/ink/2010/main" type="line" rotatedBoundingBox="10914,3692 16457,3082 16623,4591 11080,5201"/>
            </emma:interpretation>
          </emma:emma>
        </inkml:annotationXML>
        <inkml:traceGroup>
          <inkml:annotationXML>
            <emma:emma xmlns:emma="http://www.w3.org/2003/04/emma" version="1.0">
              <emma:interpretation id="{D8D21C30-4192-486C-ADA5-141B75E98C56}" emma:medium="tactile" emma:mode="ink">
                <msink:context xmlns:msink="http://schemas.microsoft.com/ink/2010/main" type="inkWord" rotatedBoundingBox="10930,3836 11132,3814 11282,5179 11080,5201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-45225.05">-552 1889 6937 0,'0'0'2016'0,"0"0"-983"15,0 0 343-15,0 0-80 16,0 0-416-16,0 0-63 0,124 6-137 16,-109 19-136-16,-2 4-216 15,-1 13-104-15,-1 6-56 0,-2 6-24 31,2 8-88-31,-2 4 16 16,2 5 32-16,6 7-40 0,-9-1-64 16,7 5 8-16,-2 20 24 0,-6-13 64 15,2 4 32 1,-2-1-112-16,0-20-16 0,10 6 0 16,11-1-928-1,-12-20-1112-15,0-15-2129 0</inkml:trace>
        </inkml:traceGroup>
        <inkml:traceGroup>
          <inkml:annotationXML>
            <emma:emma xmlns:emma="http://www.w3.org/2003/04/emma" version="1.0">
              <emma:interpretation id="{47CC2183-4D90-4FDA-8BE2-2A4FC23D6401}" emma:medium="tactile" emma:mode="ink">
                <msink:context xmlns:msink="http://schemas.microsoft.com/ink/2010/main" type="inkWord" rotatedBoundingBox="11861,3588 12905,3473 12977,4130 11933,4244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-91362.48">463 1638 7497 0,'0'0'2977'0,"0"0"-1785"16,0 0-736-16,0 0-32 0,0 0 176 15,0 0-16-15,65 0-143 0,-46 0-161 16,5 0 0-16,-3 15-64 16,2-3-104-16,-7 6-32 31,-3 3 0-31,-10 0-80 0,-3 4-8 15,0 4 8-15,-7 3 8 16,-18-2 88-16,-2 0-88 0,-5-3 88 16,4-3-40-16,4-6 32 15,8-3-80-15,4-9-8 32,12-3-24-32,0 3-144 0,16-6 112 15,12 3 56-15,4 0 8 31,4-3 64-31,-1 6 8 0,-8-3-72 0,-1 5-8 16,-16 5 72-16,-1 5-8 16,-9 6 96-16,0 3 96 15,0 2-8-15,-12 4-176 0,-12 0-64 16,5-6-8-16,-6-3-392 16,2-3-656-16,2-9-1009 0,10-9-3120 15</inkml:trace>
          <inkml:trace contextRef="#ctx0" brushRef="#br0" timeOffset="-91172.97">918 1933 9329 0,'0'0'2937'16,"0"0"-2113"-16,0 0-648 0,0 0-112 15,0 0-64-15,0 0-280 0,4 67-840 16,12-64-824-16,-4-3-3730 16</inkml:trace>
          <inkml:trace contextRef="#ctx0" brushRef="#br0" timeOffset="57143.53">1305 1704 7681 0,'0'0'2953'0,"0"0"-1377"16,0 0-552-16,0 0-576 16,0 0-232-16,0 0 89 0,0 0-57 31,0 0-24-31,-132 81-40 0,116-61 32 16,3 2-32-16,7-8-16 15,2 1-16-15,4 0 72 16,0 0-72-16,10-3-40 15,19 0 8-15,7-2 32 0,4-8 56 32,11 4-32-32,1-6-48 0,-4 0-16 15,-4 0-112-15,-5 0-80 0,-3-6-120 16,-11 4-320-16,-2-5-760 16,-10 4-209-16,-6-3-559 15,-7 0-1833-15</inkml:trace>
          <inkml:trace contextRef="#ctx0" brushRef="#br0" timeOffset="57394.43">1555 1603 12586 0,'0'0'4825'0,"0"0"-3873"15,0 0-760-15,0 0-64 16,-64 101 17-16,45-32-49 0,-6 26-96 31,2 34-425-31,7-18-1183 16,0-13-3009-16</inkml:trace>
        </inkml:traceGroup>
        <inkml:traceGroup>
          <inkml:annotationXML>
            <emma:emma xmlns:emma="http://www.w3.org/2003/04/emma" version="1.0">
              <emma:interpretation id="{7BA935D7-1BD6-4A65-8835-454BE3AB8F33}" emma:medium="tactile" emma:mode="ink">
                <msink:context xmlns:msink="http://schemas.microsoft.com/ink/2010/main" type="inkWord" rotatedBoundingBox="13516,3464 16464,3139 16536,3796 13588,4120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-90007.77">2575 1477 8089 0,'0'0'2865'0,"0"0"-2073"16,0 0-368-16,-39 105 160 15,14-58 200-15,2 4-151 0,-2 3-137 16,-7 0-144-16,8-1-136 31,-7 1-136-31,4-3-80 0,1-6-80 16,3-10-344-16,7-4-409 15,4-16-247-15,5-10-536 16,2-5-1033-16</inkml:trace>
          <inkml:trace contextRef="#ctx0" brushRef="#br0" timeOffset="-89577.88">2447 1889 10442 0,'0'0'2568'16,"0"0"-2448"-16,0 0-112 31,0 0-8-31,0 0 80 0,120 0-80 16,-40-18 0-16,-17 3-968 15,-7 0-1256-15</inkml:trace>
          <inkml:trace contextRef="#ctx0" brushRef="#br0" timeOffset="-89781.13">2488 1650 6793 0,'0'0'3905'16,"0"0"-3249"-16,0 0-576 0,0 0 88 15,0 0 224-15,0 0-112 0,83 126-120 16,-59-93-72-16,-1-4-8 15,-2 1-80-15,2 0 0 0,-3-6-80 32,-4 0-464-32,-4-6-944 15,-4-3-1265-15</inkml:trace>
          <inkml:trace contextRef="#ctx0" brushRef="#br0" timeOffset="-89245.81">3228 1549 8689 0,'0'0'2705'16,"0"0"-1769"-1,0 0-96-15,0 0-96 16,0 0 17-16,-48 101-169 15,32-62-160-15,-7-1-136 0,2 5-160 32,2-8-64-32,-2-2-72 15,2-3-104-15,-5-6-520 0,12-6-544 16,-4-13-793-16,8-5-1104 16,5 0-5016-16</inkml:trace>
          <inkml:trace contextRef="#ctx0" brushRef="#br0" timeOffset="-88895.5">3164 1656 7881 0,'0'0'2305'0,"0"0"-1761"0,0 0 104 16,0 0 496-16,0 0-272 16,0 0-47-16,67 69-273 15,-46-42-176-15,-1 2-216 0,0 1-72 16,0 3 24-1,0-6-112-15,-5 0 0 16,2-5 8-16,-2-9-8 0,-7-3 48 16,4-10 48-16,1 0-88 15,-3 0 72-15,12-23 256 16,1-11 64-16,9-14-128 0,3-11-224 31,5-10-48-31,-4-6 0 16,-1 0-208-16,-2 10 48 0,-13 11 80 15,0 15-16-15,-13 12 88 16,2 15-248-16,-9 10-280 0,0 4-840 16,0 16-1001-16,-16 3-672 0</inkml:trace>
          <inkml:trace contextRef="#ctx0" brushRef="#br0" timeOffset="-88410.42">3833 1626 5937 0,'0'0'4073'0,"0"0"-2769"16,0 0-280-16,0 0 64 0,0 0-239 16,0 0-449-16,0 42-192 15,-7-12 216-15,3-1-48 0,0 5-192 16,4 2-112-16,0-6 48 15,0-3-72-15,15-1-40 0,1-4-8 16,5-4 8-16,2-10-8 31,0-3-104-31,6-5 0 16,-1-5-24-16,3-19 16 0,1-12 32 16,-11-3 72-16,-1-5-80 15,-13-1 88-15,-3 3 16 0,-4 0 112 16,0 7 320-16,-11 7-80 31,-13 13-208-31,-1 12-160 0,-6 3-632 16,-21 21-888-16,13 9-1057 0,-5-3-6737 15</inkml:trace>
          <inkml:trace contextRef="#ctx0" brushRef="#br0" timeOffset="-87746.91">4471 1560 8185 0,'0'0'2689'0,"0"0"-1889"16,0 0-512-16,0 0 40 0,0 0 112 31,0 102-104-31,0-66 96 16,0 3-152-16,0-3-88 16,7-6 41-16,2-6-57 0,-2-3 0 15,6-13 8-15,-6-2 8 0,5-6 40 16,1 0 224-16,6-8 128 31,5-17-8-31,4-7-176 16,4-10-176-16,0-9-136 0,4-6-88 15,-1-2-112-15,1 4-488 16,-3 11-312-16,6 1-592 0,-7 17-729 16,-9 8-3776-16</inkml:trace>
          <inkml:trace contextRef="#ctx0" brushRef="#br0" timeOffset="-87471.88">5279 1309 10122 0,'0'0'1952'0,"0"0"-1456"0,0 0-64 16,-80 99 152 0,53-51-119-16,-1 9-193 15,-4 0-144-15,4 2 16 0,4-5-144 16,1-3-761-16,2-12-183 16,6-7-312-16,-1-10-32 15,0-11-753-15,7-8-2072 0</inkml:trace>
          <inkml:trace contextRef="#ctx0" brushRef="#br0" timeOffset="-86985.66">5196 1626 6753 0,'0'0'4249'0,"0"0"-2833"15,0 0-856-15,0 0-304 16,0 0 224-16,0 0-71 0,76-5-153 16,-33 1-256-16,-8 1-481 15,-10-3-1655-15</inkml:trace>
          <inkml:trace contextRef="#ctx0" brushRef="#br0" timeOffset="-87149.23">5228 1372 744 0,'0'0'7857'0,"0"0"-6008"15,0 0-1385-15,0 0 208 0,0 0 216 16,0 0-480 0,39 61-72-16,-27-38-248 0,0 10-80 15,0-1 112 1,-4 2-40-16,-1 7-80 16,-2-5 8-16,-1 4 40 0,-4-2 32 15,0-5-80-15,0-6 0 16,0 0-440-16,0-3-168 0,0-7-584 15,0-5-1337 1,0-6-3112 0</inkml:trace>
        </inkml:traceGroup>
      </inkml:traceGroup>
    </inkml:traceGroup>
    <inkml:traceGroup>
      <inkml:annotationXML>
        <emma:emma xmlns:emma="http://www.w3.org/2003/04/emma" version="1.0">
          <emma:interpretation id="{3E7EC8A4-922F-4D1D-8122-22C851AFBE45}" emma:medium="tactile" emma:mode="ink">
            <msink:context xmlns:msink="http://schemas.microsoft.com/ink/2010/main" type="paragraph" rotatedBoundingBox="12108,4588 18145,4478 18172,5995 12136,610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D69D56B3-ACAB-4C2C-B9DC-AA4C0AB1B91D}" emma:medium="tactile" emma:mode="ink">
              <msink:context xmlns:msink="http://schemas.microsoft.com/ink/2010/main" type="inkBullet" rotatedBoundingBox="12115,4922 12647,4913 12655,5386 12123,5396"/>
            </emma:interpretation>
          </emma:emma>
        </inkml:annotationXML>
        <inkml:trace contextRef="#ctx0" brushRef="#br0" timeOffset="-85626.51">707 2975 9458 0,'0'0'4016'0,"0"0"-3175"32,0 0-593-32,0 0-72 15,0 0-24-15,0 0 48 16,0 0-120-16,0 0-16 0,131 0-64 31,-106 11 0-31,-15 7-128 16,-1 6-224-16,-9 5-320 0,0 1-1 15,-12-3 297-15,-8 4 96 16,-8-13 200-16,12-1 80 0,0-8 168 16,12-3 32-16,4-6-200 0,0 3-24 15,9-3 24-15,10 0 144 16,5 0 88-16,8 3-56 16,-7-3-80-1,-6 4 32-15,-8 4 137 16,-2 4 263-16,-5 3-32 0,-4 12 288 15,0 0-296-15,-20 2-208 0,4 1-88 16,-4 0-72-16,5-3-120 16,2-6-536-1,13-12-856-15,0-3-1313 16,0-6-6225-16</inkml:trace>
        <inkml:trace contextRef="#ctx0" brushRef="#br0" timeOffset="-85448.52">1197 3180 9402 0,'0'0'1832'0,"0"0"-1368"16,0 0-296-16,0 0-8 16,0 0 24-16,0 0-184 0,48 33-256 31,-33-21-1240-31,2-6-2481 0</inkml:trace>
      </inkml:traceGroup>
      <inkml:traceGroup>
        <inkml:annotationXML>
          <emma:emma xmlns:emma="http://www.w3.org/2003/04/emma" version="1.0">
            <emma:interpretation id="{8A9F860A-90B5-49F3-82C0-F06434279232}" emma:medium="tactile" emma:mode="ink">
              <msink:context xmlns:msink="http://schemas.microsoft.com/ink/2010/main" type="line" rotatedBoundingBox="12769,4576 18145,4478 18172,5995 12796,6092"/>
            </emma:interpretation>
          </emma:emma>
        </inkml:annotationXML>
        <inkml:traceGroup>
          <inkml:annotationXML>
            <emma:emma xmlns:emma="http://www.w3.org/2003/04/emma" version="1.0">
              <emma:interpretation id="{B7B9875A-3E8C-472F-9950-72278F69DE60}" emma:medium="tactile" emma:mode="ink">
                <msink:context xmlns:msink="http://schemas.microsoft.com/ink/2010/main" type="inkWord" rotatedBoundingBox="12771,4702 13073,4696 13085,5333 12783,5339"/>
              </emma:interpretation>
              <emma:one-of disjunction-type="recognition" id="oneOf8">
                <emma:interpretation id="interp8" emma:lang="" emma:confidence="0">
                  <emma:literal>S</emma:literal>
                </emma:interpretation>
                <emma:interpretation id="interp9" emma:lang="" emma:confidence="0">
                  <emma:literal>了</emma:literal>
                </emma:interpretation>
                <emma:interpretation id="interp10" emma:lang="" emma:confidence="0">
                  <emma:literal>」</emma:literal>
                </emma:interpretation>
                <emma:interpretation id="interp11" emma:lang="" emma:confidence="0">
                  <emma:literal>”</emma:literal>
                </emma:interpretation>
                <emma:interpretation id="interp12" emma:lang="" emma:confidence="0">
                  <emma:literal>6</emma:literal>
                </emma:interpretation>
              </emma:one-of>
            </emma:emma>
          </inkml:annotationXML>
          <inkml:trace contextRef="#ctx0" brushRef="#br0" timeOffset="58370.21">1483 2753 2832 0,'0'0'7642'0,"0"0"-5706"0,0 0-1248 15,0 0 224-15,0 0 217 16,0 0-457-16,0 0-424 16,0 0 120-16,0 0-120 0,0 111-200 31,0-73-40-31,0 1 0 15,0-3 56-15,0-3-64 16,0-4 16 0,0 1-8-16,0-2 0 0,13-5 80 15,3-3-16-15,3-1 64 0,8 2-24 16,2-6 72-16,7 0-104 0,-4 0-72 16,-9-6 88-1,2 3-88-15,-9 0 64 16,-5-3 8-16,-6-3 8 0,-5 3 96 0,0-6 112 15,0 6 265-15,-13 2-49 16,-15 7-264-16,-2 0-120 16,-11 0-128-1,1-2-400-15,1-2-785 16,-14-14-447-16,9 0-1577 0,13-12-8225 16</inkml:trace>
        </inkml:traceGroup>
        <inkml:traceGroup>
          <inkml:annotationXML>
            <emma:emma xmlns:emma="http://www.w3.org/2003/04/emma" version="1.0">
              <emma:interpretation id="{98682216-30F1-4D0E-ABB0-E77B3AEBA28F}" emma:medium="tactile" emma:mode="ink">
                <msink:context xmlns:msink="http://schemas.microsoft.com/ink/2010/main" type="inkWord" rotatedBoundingBox="12811,4844 13041,4840 13042,4873 12812,4877"/>
              </emma:interpretation>
              <emma:one-of disjunction-type="recognition" id="oneOf9">
                <emma:interpretation id="interp13" emma:lang="" emma:confidence="1">
                  <emma:literal/>
                </emma:interpretation>
              </emma:one-of>
            </emma:emma>
          </inkml:annotationXML>
          <inkml:trace contextRef="#ctx0" brushRef="#br0" timeOffset="57946.53">1447 2929 6977 0,'0'0'4889'0,"0"0"-2672"16,0 0-1097-16,0 0-552 0,13 0-216 16,7 0 368-16,12-6 16 0,0-3-88 15,4 3-480-15,-6 0-88 16,-2 1-80-16,-2 1-512 0,-12 4-432 15,-1 0-760-15,-13 0-1473 16,0 0-4729-16</inkml:trace>
        </inkml:traceGroup>
        <inkml:traceGroup>
          <inkml:annotationXML>
            <emma:emma xmlns:emma="http://www.w3.org/2003/04/emma" version="1.0">
              <emma:interpretation id="{E753C624-09BA-4138-B2C1-186B270BEB5F}" emma:medium="tactile" emma:mode="ink">
                <msink:context xmlns:msink="http://schemas.microsoft.com/ink/2010/main" type="inkWord" rotatedBoundingBox="13879,4556 18145,4478 18172,5995 13907,6072"/>
              </emma:interpretation>
              <emma:one-of disjunction-type="recognition" id="oneOf10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84370.74">3132 2897 8513 0,'0'0'2945'16,"0"0"-1977"-16,0 0-456 15,0 0 488-15,-20 113-247 0,20-66-369 16,0 5-40-16,16 2-168 31,1-4-80-31,2 4-96 16,-3-9-1136-16,0-4-649 0,-8-11-815 16,-8-15-5354-16</inkml:trace>
          <inkml:trace contextRef="#ctx0" brushRef="#br0" timeOffset="-84078.75">3180 2897 10082 0,'0'0'2800'0,"0"0"-1495"16,0 0-1217-16,0 0-80 0,116-82 112 16,-61 64 56-16,6 7 88 15,-2 2-64 1,-2 6-48-1,-6 3-24-15,-4 0-80 0,-6 0 40 0,-10 12-72 16,-7 2 72-16,-8 11-88 16,-3 1-112-16,-10 7 96 0,-3 6 16 15,0 6 152-15,0 6-32 32,0-3-112-32,-3-4-8 15,-2 1-72-15,-3-6-592 0,-5-9 128 16,3-6-729-16,-7-9-1231 15,5-10-2681-15</inkml:trace>
          <inkml:trace contextRef="#ctx0" brushRef="#br0" timeOffset="-82877.64">2790 3218 7097 0,'0'0'2561'0,"0"0"-1705"16,0 0-648-1,0 0-200 1,0 0 136-16,-4 115-96 16,4-85 168-16,0 5-120 0,0-2-96 0,-8-2-80 15,-16-8-216 1,1-5-144-16,-1-10 408 0,-4-8 32 15,4 0 56-15,3 0 176 0,2-5 184 32,6-4 64-32,9 3 568 15,4 3 288-15,0-3-183 0,0 4-609 16,32-3-256-16,17 3 408 16,22-1-152-16,28 3-48 0,37 5-24 15,27 23-232-15,8 2 16 31,-19 3-167-31,-33-7 7 0,-35-5-96 16,-16 1-521-16,-4-2-199 16,11 1-80-16,13 0 376 15,40-6-752-15,-34-9-2737 0,-17-6-2200 0</inkml:trace>
          <inkml:trace contextRef="#ctx0" brushRef="#br0" timeOffset="-83245.44">2798 2875 8329 0,'0'0'5273'0,"0"0"-3312"0,0 0-1337 16,0 0-408-16,0 0-208 15,0 0 56-15,0 0-64 0,55 54-432 16,-30-6-1088-16,-10-6-817 16,-7-4-840-16</inkml:trace>
          <inkml:trace contextRef="#ctx0" brushRef="#br0" timeOffset="-83478.49">3395 3087 6385 0,'0'0'4241'0,"0"0"-3441"15,0 0-576-15,0 0 24 0,0 0 456 16,0 0-192-16,0 0-384 0,-3 37-32 16,3-11-96-16,0 1-24 15,3-3-336-15,-3-3-72 0,0-9 80 16,0-6-224 0,0-6 64-1,4 0 224-15,0-15-536 16,5-15 79-16,1 0 505 0,3-3 240 0,3-2 224 15,4 7 321-15,-1 5 279 16,-3 7 0-16,1 5-208 0,-6 8-360 16,-3 3-256-16,-3 0 0 15,-5 12 0 1,0 15 0-16,-5 5 72 16,-9 5-72-16,-8-5-232 15,6-2 96-15,2-6 128 0,1-9 8 16,9-6 152-16,4-3-48 15,0-3-104-15,0 0 0 32,0 0 96-32,8 0 208 0,4 0-120 15,-1 0-32-15,-2 3-152 16,-9 3-248-16,0 3-376 0,0 5-192 16,-12 4-664-16,-12 1-513 31,0-4 1089-31,-3-1 904 15,7-2 704-15,7-6 696 0,5-3-111 16,8-6-361-16,0 0-560 0,12 0 8 16,24 0 16-16,4-12-32 0,7-6-216 15,2-3-144 1,-10 1-480-16,-19-1-704 16,-8 5-1041-1,-12 8-1015-15</inkml:trace>
          <inkml:trace contextRef="#ctx0" brushRef="#br0" timeOffset="-81965.53">4208 2836 7209 0,'0'0'4097'16,"0"0"-2537"-16,0 0-696 0,0 0 169 31,0 0-137-31,0 0-560 0,0 0 360 31,103-44-80-31,-55 26-344 16,0 3-96-16,-4 0-168 16,-8 3-8-16,-9 2-56 0,-7 5-648 15,-11 5-352-15,-9 0-528 16,0 0-177-16,-13 12-543 0,-10 3 431 16,-6 5 601-16,2 2 1272 15,-1-1 448-15,5 2 280 16,2-2 561-16,9 3-209 0,4 6-408 15,5 4-224-15,3 10 128 32,0 10-128-32,0 0 0 0,0 8-80 15,0-2-232-15,3-4-136 0,0-4-88 16,-3-14 16 0,0-8-416-1,0-13-432-15,5-17-224 0,-5-4-601 16,0-18-2607-16</inkml:trace>
          <inkml:trace contextRef="#ctx0" brushRef="#br0" timeOffset="-80134.64">4414 2995 6265 0,'0'0'2808'0,"0"0"-1031"16,0 0-617-16,0 0-216 0,0 0-360 31,93-98-248-31,-81 94 1 0,3 4-145 16,-2 0-192-16,-6 0-88 15,-3 15-24-15,0 6 56 16,-4 2-81-16,-4 11-63 0,-11-7-200 16,-2-1 96-16,2-8 280 31,2-2 24-31,9-10 48 0,1-6-48 16,3 0-32-16,0 0 32 15,0 0 8-15,3 0 288 31,10 0-40-31,-6 0-104 0,1 0-56 16,-4 6-96-16,-4 6-168 0,0 5 104 16,0 4 56-16,-15 3-136 0,-5-3-328 15,4-6 472-15,4 0 80 16,8-9 16 0,4-4-96-1,0-2-248-15,4 0 32 0,15 0 216 16,13-8 64-16,4-1-64 15,1 0 8-15,-10 0 8 0,-3 9-8 16,-12 0-8-16,-12 0-176 0,0 3 72 16,-4 16 104-16,-19 1 152 15,-2 1-72-15,-2 6 120 16,6-6-184-16,1-7-16 0,12-1 0 16,5-7 0-16,3-6-176 0,0 2-64 15,7-2 240-15,10 0 48 16,2 0-24-16,1 0-16 0,-8 0 128 15,-4 0-136-15,-4 0 0 32,-4 4-48-32,0 10 48 15,-12 10 128-15,-7 3-128 0,-2 6-232 16,-3-2-224-16,5-8 88 16,2-5 368-16,14-10-128 0,3-8 16 31,0 0-632-31,7 0 440 15,14-8-16-15,3-10-312 0,4 0-153 16,-5 3 233-16,-7 3 552 0,1 6 264 16,-11 3 160-16,-1 3 121 15,-5 0 295-15,0 0 72 0,0 15-40 16,0 1-216 0,0 4-416-1,0 1-168-15,0 0-72 16,0-6-184-16,0-6-120 0,0-4-16 15,0-1-440-15,0-4 0 0,-8 0-104 16,-8 0-345-16,-7-18 193 0,-6-3 496 31,-3-6 520-31,5 3 816 16,2 3 376-16,6 9 193 16,6 9-41-16,9 3-376 0,1 0-728 15,3 9-224-15,0 18 368 16,0-1 32-16,16 8-191 0,4-1-217 31,8-9 112-31,3-4-112 16,10-11-8-16,2-9-40 0,5-15-48 15,3-23 8-15,1-16 72 16,0-12 8-16,5-27-153 0,-3-29-167 16,-1-24-416-16,-14-10-344 31,-7 33-40-31,-19 40-209 15,-10 41 1329-15,-3 18 393 0,0 8 1023 16,0 3-256-16,0 0 224 0,0 10-119 16,0 1-313-16,0 2-584 0,8 0-320 15,8 0-32 1,9 0-16 0,2 0 88-16,4 0-80 15,-3 0-8-15,-3 5-64 0,-6 4-280 16,-14 4-568-1,-5 4 56-15,0 4 311 16,-17 3 121-16,-11 0 216 0,0-1 112 16,1-4 40-16,2-4 56 15,11-9 80-15,9 0 224 16,5-3-280-16,0 0-16 0,9-3-8 16,10 3 16-16,4-3-8 0,-3 0 80 15,-4 5-88-15,-4 5 8 31,-12 5 8-31,0 6-8 16,-15 8 128-16,-13 7 32 0,-9 0 32 16,-2 3-47-16,7-6-97 15,0-6-56-15,12-6-64 0,17-9 56 16,3-6-321-16,0-6-151 47,23 0-128-47,9-4 224 15,0-4 168-15,0-4-120 0,-3 6 160 16,-14 6 160-16,-11 0 16 0,-4 12-232 16,-9 18 232-16,-23 5 48 0,-3 7 336 15,-9 0-120 1,4-3-144-16,9-4-120 0,7-7 0 16,11-11 152-16,13-7-152 0,0-8-144 15,13-2-296-15,22 0 224 16,10-20 24-16,6-5-336 0,1-1 48 15,4 2 136 1,-9 3 344-16,-11 3 224 16,-7 12 264-16,-10 4-72 15,-11 2 120-15,-8 8 120 0,0 16-96 16,-4 8 80-16,-16 4-120 0,-3 4-183 16,2-2-177-16,5-8-88 31,8-6-72-31,4-6-104 31,4-9-601-31,0-6 81 0,0-3 88 16,0-5 416-16,0-20 64 15,0-10 40-15,0-8-320 0,-7-11-48 16,-1 4 128-16,-1 2 256 16,5 9 152-16,0 16 584 15,-4 8 232-15,8 15 33 0,0 0-601 16,-3 20-264-16,3 22 8 15,0 18 432-15,0 11-192 0,0 8-264 16,0 4-120-16,0 0-56 31,0-5-464-31,0-9-496 0,0-7-7578 16,-4-19 6201-16,-5-17 2313 0</inkml:trace>
          <inkml:trace contextRef="#ctx0" brushRef="#br0" timeOffset="-79604.3">5877 2552 6425 0,'0'0'3097'0,"0"0"-1225"15,0 0-512-15,0 0-152 16,0 0-55-16,0 0-161 15,-96 108-296-15,60-54-264 16,-4 6-192-16,-4 6-32 0,1 2-104 16,2-1-96-16,5-5-8 15,9-8-144-15,3-13-424 16,8-14-248 0,12-21-712-16,4-6-1193 15,0-2-5353-15</inkml:trace>
          <inkml:trace contextRef="#ctx0" brushRef="#br0" timeOffset="-79087.04">5777 3261 2592 0,'0'0'3905'0,"0"0"-1737"15,0 0-311-15,0 0-409 0,0 0-880 16,0 0 96-16,0 0-456 16,-44 119-208-16,24-77-384 15,0 3-872-15,4-15-944 0,9-9-1921 0</inkml:trace>
          <inkml:trace contextRef="#ctx0" brushRef="#br0" timeOffset="-79204.72">5754 3145 4240 0,'0'0'4249'0,"0"0"-3609"0,0 0-287 16,0 0 655-16,0 0 72 15,119 11 192-15,-99 4-192 0,-4 9-455 16,-8 3-137-16,-8 6-192 16,0 6-120-16,0 0-96 15,-21-4-80 1,-6-1 0-16,2-12-16 16,-3-6-464-16,5-10-360 0,3-6-737 15,4 0-607-15,9-36 895 16,7 1 425-16,0-1-1296 15</inkml:trace>
          <inkml:trace contextRef="#ctx0" brushRef="#br0" timeOffset="-79446.19">5765 2792 10186 0,'0'0'4297'0,"0"0"-3545"0,0 0-640 16,0 0 80-16,0 0-136 15,92 110-56-15,-65-73-40 16,-11 10-1208-16,-3-11-817 0,-9-6-2456 0</inkml:trace>
          <inkml:trace contextRef="#ctx0" brushRef="#br0" timeOffset="-78876.97">6180 3091 9057 0,'0'0'2961'15,"0"0"-1377"-15,0 0-311 0,119-45-273 16,-67 27-512-16,0 0-96 0,7-4-80 15,2 2-120-15,-6-1-192 16,-3 0-56-16,-13 3-416 16,-11 0-208-1,-11 7-40-15,-17-2-16 16,0 5-441-16,-17 1-2719 16,-6 2-1258-16</inkml:trace>
          <inkml:trace contextRef="#ctx0" brushRef="#br0" timeOffset="-77864.69">6598 3028 9249 0,'0'0'3121'0,"0"0"-1705"0,0 0-551 0,0 0-289 15,0 0-248-15,-116 99-200 16,69-58-56 0,2 4-80-16,6-6 8 15,-2-6-128-15,9-6-312 16,13-16 200-16,3-5-336 16,12-6 400-16,4-2-185 0,0-23-71 15,9-1 152-15,18-1 112 0,8-6-40 31,10 0-232-31,-1 3 80 16,6 1-56-16,-2-2 184 16,5 1-168-16,-5 4 296 0,-1-5 64 15,-2 0 40-15,-6 0 448 16,-3 1 80-16,-8 6-136 0,-8 6 200 31,-8 10-8-31,-5 5 32 16,-7 3-87-16,0 0-33 15,0 0 160-15,-3 0-416 0,-13 5-240 0,3 8-112 16,-2 1 8 0,2 4-184-16,2 0 8 0,6-3 176 15,-2 6 0 1,7 2 104-16,-4 8 0 16,4 7 24-16,0 2-8 15,0 8-16-15,0-4 56 0,0 7-8 0,0-1-40 16,0-1 136-1,0-8-128-15,0-11-16 16,0-6 40-16,0-12-40 16,4-9-408-16,3-3-168 15,6-18 143-15,3-18 305 16,-1-18-560-16,2-8 208 0,6-7 264 16,2-3 216-16,-2 7 96 15,5 5 432 1,-4 12-96-16,0 12-88 15,-4 6-240-15,0 12-104 16,-5 3 8-16,-7 10 0 0,1 2-8 16,-9 3-88-16,4 0-112 15,3 0 192-15,-2 0-168 0,2 0 176 32,2 0-104-32,2 0 56 15,-2 3 48-15,3 5 184 16,-5 7 160-16,1 6-16 0,-8 9 65 15,5 5 263-15,-5 11 72 16,0 5-88-16,0 9-168 0,4 5-96 16,-4 7 40-1,0 21-416 1,0 23-128-16,-17 28 120 0,-18 2-712 16,-1-11-112-16,4-44-1064 0,4-30-2585 15</inkml:trace>
          <inkml:trace contextRef="#ctx0" brushRef="#br0" timeOffset="-78687.58">6474 2902 3816 0,'0'0'2521'16,"0"0"-1585"-16,0 0-472 15,0 0 288-15,-20 114 80 0,15-69 201 16,5 8-225-16,-3 4-480 16,0 3-168-16,-1-6-160 0,0 0-24 31,-1-10-128-31,1-8-344 15,4-15-168-15,0-6-585 16,0-15-1767-16</inkml:trace>
        </inkml:traceGroup>
      </inkml:traceGroup>
    </inkml:traceGroup>
  </inkml:traceGroup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0:54:27.81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523A6094-219A-4748-BF95-4913FA3EC1D2}" emma:medium="tactile" emma:mode="ink">
          <msink:context xmlns:msink="http://schemas.microsoft.com/ink/2010/main" type="writingRegion" rotatedBoundingBox="375,4251 18379,3776 18633,13409 629,13884"/>
        </emma:interpretation>
      </emma:emma>
    </inkml:annotationXML>
    <inkml:traceGroup>
      <inkml:annotationXML>
        <emma:emma xmlns:emma="http://www.w3.org/2003/04/emma" version="1.0">
          <emma:interpretation id="{F4A36C41-980B-4601-9101-12BC0DCF07B4}" emma:medium="tactile" emma:mode="ink">
            <msink:context xmlns:msink="http://schemas.microsoft.com/ink/2010/main" type="paragraph" rotatedBoundingBox="393,4159 7649,4078 7664,5409 408,54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F2FBAB5-78C1-4035-87E6-ED9550AB5B20}" emma:medium="tactile" emma:mode="ink">
              <msink:context xmlns:msink="http://schemas.microsoft.com/ink/2010/main" type="inkBullet" rotatedBoundingBox="407,5474 422,5474 423,5489 408,5490"/>
            </emma:interpretation>
            <emma:one-of disjunction-type="recognition" id="oneOf0">
              <emma:interpretation id="interp0" emma:lang="" emma:confidence="0">
                <emma:literal>•</emma:literal>
              </emma:interpretation>
            </emma:one-of>
          </emma:emma>
        </inkml:annotationXML>
        <inkml:trace contextRef="#ctx0" brushRef="#br0">-8539 2541 4440 0,'0'0'1153'15,"0"0"3304"-15,0 0-3057 0,-4 0-528 16,0 0 48-16,4 0-344 15,-3 0 33-15,3 0-129 16,-4 0-104-16,-4 0 288 0,0-4 48 31,-2-2-128-31,-2 4-48 16,-3 2-192-16,0-3-104 0,-8 3-184 0,-3 0-56 16,-4 0-72-16,4 5 64 15,-3 11 0-15,-5-1 0 16,7 3 0-16,-7 2 0 15,8 2 8-15,0 1-8 16,3 5 0 0,5-5 8-16,2 1-16 15,2 0 8-15,10-4 8 0,-4 5 0 0,8 5 0 16,0-1-64-16,0 4 56 16,16 7 8-16,2-2-48 15,8 1 48 1,-3 0 0-16,11-7-8 15,-4-2 8-15,0-5-8 0,7-4-328 16,-3-13-320-16,3-2-368 16,19-9-408-16,-11-18-297 0,-7-3-2144 15</inkml:trace>
      </inkml:traceGroup>
      <inkml:traceGroup>
        <inkml:annotationXML>
          <emma:emma xmlns:emma="http://www.w3.org/2003/04/emma" version="1.0">
            <emma:interpretation id="{A6F5AE99-674C-46ED-9765-EDCC921DA108}" emma:medium="tactile" emma:mode="ink">
              <msink:context xmlns:msink="http://schemas.microsoft.com/ink/2010/main" type="line" rotatedBoundingBox="2567,4135 7649,4078 7662,5198 2579,5255"/>
            </emma:interpretation>
          </emma:emma>
        </inkml:annotationXML>
        <inkml:traceGroup>
          <inkml:annotationXML>
            <emma:emma xmlns:emma="http://www.w3.org/2003/04/emma" version="1.0">
              <emma:interpretation id="{60749BD8-7A53-417D-B0B1-84E1E65A7F26}" emma:medium="tactile" emma:mode="ink">
                <msink:context xmlns:msink="http://schemas.microsoft.com/ink/2010/main" type="inkWord" rotatedBoundingBox="2568,4208 4152,4191 4163,5143 2578,5160"/>
              </emma:interpretation>
            </emma:emma>
          </inkml:annotationXML>
          <inkml:trace contextRef="#ctx0" brushRef="#br0" timeOffset="621.29">-8370 2254 10802 0,'0'0'2352'15,"0"0"-1704"-15,0 0-319 0,0 0 23 16,0 0-176-16,-16 99-96 16,16-46-8-16,0 4-24 0,0 9 0 15,8-1-40-15,0 1-8 16,-1 0 16-16,0 0-16 0,1 0 16 31,-1-13-16-31,-3-5 0 16,0-12-232-16,-4-15 16 0,4-7 112 15,-4-10 104-15,4-1-16 16,-4-3-136-16,3 0-153 0,4-9 25 31,13-18-32-31,-2-9 8 16,12-3-384-16,0-3-16 16,-3 4-192-16,-1 2 440 0,-4 8 224 15,-7 5 232-15,-3 8 64 16,-2 6 376-16,-6 3 176 0,-4 3 160 31,4 3 128-31,-4 0-176 0,0 0-255 16,0 0-297-1,4 0-104-15,4 12 56 0,-1 9 200 0,4 0-24 16,0 9-56-16,5 2-72 16,-9 5 24-16,4-2 32 15,1 1-104 1,-6 0-56-16,2-3-24 0,4 0-40 15,-8-6-8 1,3-4-40-16,0-8-408 0,1 3-640 0,-1-8-905 16,1-5-2272-16</inkml:trace>
          <inkml:trace contextRef="#ctx0" brushRef="#br0" timeOffset="1310.98">-7789 2436 7825 0,'0'0'3057'16,"0"0"-1593"-16,0 0-440 0,0 0-207 15,0 0-313-15,0-3-264 0,0 3-104 16,0 0-32-16,0 0-104 16,0 6-88-16,0 9 88 15,0 3 192-15,3 8-40 0,1-1 88 16,4 2-16-16,-5-1 24 31,-3 7 80-31,4 0-144 0,4 3-8 16,-4 3-64-16,-1 6-56 15,1 0 48-15,7-4-96 16,-3 4 8-16,6-3-8 0,-2-2-8 0,-1-9 8 16,0 2-16-16,-3-5-32 15,-1-2 24 17,1-2-136-32,0-3-368 0,-5-3-192 0,4 0-504 15,-3-3-625-15,-4-6-2552 16</inkml:trace>
          <inkml:trace contextRef="#ctx0" brushRef="#br0" timeOffset="1674.94">-7426 3067 6465 0,'0'0'7193'0,"0"0"-5000"16,0 0-1505-16,0 0-184 15,0 0-136 1,0 0-200-16,4 0-168 0,0 0 0 0,0 0-112 16,3 8-784-16,1-2-1096 15,-8-2-2265-15</inkml:trace>
          <inkml:trace contextRef="#ctx0" brushRef="#br0" timeOffset="3761">-6601 2975 10138 0,'0'0'2400'0,"0"0"-1872"16,0 0-376-16,0 0 128 15,0 0-48-15,0 0-56 0,0 0-96 16,49 62-23-16,-34-44-57 15,0 2 0 1,-7 2-177-16,0-5-447 16,-2 4-528-16,-6-3-480 15,0-3-665-15,0-3-4400 0</inkml:trace>
        </inkml:traceGroup>
        <inkml:traceGroup>
          <inkml:annotationXML>
            <emma:emma xmlns:emma="http://www.w3.org/2003/04/emma" version="1.0">
              <emma:interpretation id="{2D4402D4-CF1E-4E88-8881-526FEC2904F7}" emma:medium="tactile" emma:mode="ink">
                <msink:context xmlns:msink="http://schemas.microsoft.com/ink/2010/main" type="inkWord" rotatedBoundingBox="4951,4114 6021,4102 6033,5183 4963,5195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500.65">-6383 2400 8121 0,'0'0'2753'16,"0"0"-1737"-16,0 0-320 0,0 0 152 15,0 0-296-15,0 0-295 32,0 0-153-32,0 0-48 0,-12 0-56 15,2 15 0-15,-10 6 0 16,2 3 0-16,-5 3 8 16,1 0 0-16,4-4 0 0,6-2 40 15,0-5-48-15,9-4 0 31,3-6-40-31,0-4-128 0,0 1-553 0,11-3 209 16,11 0-128-16,5 0 312 16,3-11-48-16,0-5 8 15,-8 2 64-15,-3 2 192 0,-8 9 104 16,-3-4 8-16,-8 7 8 16,0 0 336-16,0 0 136 15,0 10-344 1,-15 14-40-16,-8 8-40 15,-3 3-56-15,-8 5 0 0,1 2-8 16,3-6 8-16,4-3 56 0,3-12 40 31,15-3-24-31,1-9-64 16,7-3-8-16,0-4-48 0,7-2-56 16,16 0-16-16,11-14 120 15,7-11-72-15,3-4 24 16,-6-5-32-16,0 3 80 0,-11 6 0 15,-9 4 24-15,-7 6-16 0,-3 6 200 32,-5 3 304-32,-3 4 560 15,0 2 81-15,0 0-393 16,0 0-432-16,0 0-312 0,0 2-16 16,8 10-16-16,-1 9-48 31,1 4 56-31,7 1-72 0,-4-3-328 15,1 5-96-15,-2-4-249 16,6 9-63 0,-13-10-416-16,1-2-1376 15</inkml:trace>
          <inkml:trace contextRef="#ctx0" brushRef="#br0" timeOffset="3987.56">-6429 2897 5065 0,'0'0'7497'16,"0"0"-5376"-16,0 0-1473 16,0 0-416-16,0 0-152 0,0 0-72 15,0 0-8-15,20 50 8 16,-6-29-8-16,-2-1-136 0,-1-2-704 15,0-2-537-15,-3-4-255 16,-1-7-296-16,-3-1-2585 0</inkml:trace>
          <inkml:trace contextRef="#ctx0" brushRef="#br0" timeOffset="4182.8">-6259 2821 7329 0,'0'0'4409'0,"0"0"-2697"16,0 0-415-16,0 0-705 16,0 0-480-16,0 0-104 0,0 0 40 15,34 54-48-15,-20-30-440 32,5 0-584-32,0-8-665 15,0-11-735-15,-9-5-2970 0</inkml:trace>
          <inkml:trace contextRef="#ctx0" brushRef="#br0" timeOffset="5067.65">-5547 2155 6145 0,'0'0'5057'15,"0"0"-3929"-15,0 0-632 0,0 0 112 16,0 0 33-16,-71 117-65 15,44-58-144-15,5 7-112 16,-8 9-16 0,-7 0-128-16,-1 2-96 0,-11 8-72 15,-3-2 0-15,-8 4-8 16,0-4-528-16,0-6-544 0,3-14-353 16,5-9-447-1,15-21-225 1,11-17-975-16</inkml:trace>
          <inkml:trace contextRef="#ctx0" brushRef="#br0" timeOffset="4812.72">-6203 2709 8849 0,'0'0'2641'0,"0"0"-1457"0,0 0-216 16,0 0 265-16,116-54-297 0,-60 34-272 16,5 0-352-16,2 5-152 15,-3 3-96-15,-3 4-56 0,-1-2-8 16,-4 2-312-16,-3-2-560 31,-4-1-832-31,-11-1-593 0,-16-3-2704 16</inkml:trace>
          <inkml:trace contextRef="#ctx0" brushRef="#br0" timeOffset="4423.34">-6001 2406 9337 0,'0'0'5594'16,"0"0"-4074"-16,0 0-1096 0,0 0-264 16,0 0-64-16,0 0-96 0,34-12-8 15,-4 6-416-15,0 3-736 16,4-6-625-16,-4 3-399 0,-15 0-2017 16</inkml:trace>
          <inkml:trace contextRef="#ctx0" brushRef="#br0" timeOffset="5255.69">-5978 2821 6305 0,'0'0'4577'0,"0"0"-3761"0,0 0-512 16,0 0 320-16,0 123-144 0,4-72-224 15,3 3-224-15,4-1-32 32,-3 8-776-32,3-14-968 15,-4-17-2753-15</inkml:trace>
          <inkml:trace contextRef="#ctx0" brushRef="#br0" timeOffset="4626.36">-5922 2308 7481 0,'0'0'4417'16,"0"0"-2825"-16,0 0-119 0,0 0-505 15,0 0-680-15,0 0-280 16,0 0 40-16,-4 104-48 0,4-53-72 15,0 5-840-15,0-5-705 32,-14 12-327-32,-6-15-657 0,-2-12-2400 15</inkml:trace>
          <inkml:trace contextRef="#ctx0" brushRef="#br0" timeOffset="5907.46">-5843 3099 8449 0,'0'0'5337'0,"0"0"-3736"16,0 0-1049-16,0 0-72 15,0 0-248-15,0 0-96 16,135-47-136-16,-75 23-936 0,-12 0-3057 16</inkml:trace>
          <inkml:trace contextRef="#ctx0" brushRef="#br0" timeOffset="5559.57">-5828 2795 3264 0,'0'0'7242'0,"0"0"-5170"16,0 0-1400-16,0 0-424 15,0 0-48-15,0 0-112 0,0 0-16 16,101-13-64 0,-67 13 40-1,0 0-48-15,-4 4-312 16,-4-1 24-16,-7 3 192 0,-5-1 24 15,-2 2 0-15,-4 7 64 0,-5 5 8 16,1 2 184-16,0 8 8 0,-1 4-40 31,-3 3-64-31,0 0-8 16,4-1-72-16,-4 2-8 16,0-5-104-16,0-1-464 0,0-5-384 15,-4-8-1200-15,-3-3-3610 0</inkml:trace>
          <inkml:trace contextRef="#ctx0" brushRef="#br0" timeOffset="5752.6">-5817 2957 10122 0,'0'0'4825'0,"0"0"-3713"15,0 0-632-15,0 0-304 0,0 0-168 16,0 0 40-16,0 0-48 0,120-55-496 16,-94 50-1304-16,-10 5-1441 15</inkml:trace>
          <inkml:trace contextRef="#ctx0" brushRef="#br0" timeOffset="6779.02">-5127 2308 11826 0,'0'0'2601'15,"0"0"-2097"-15,0 0-296 0,30 12-32 16,-15-10 72-16,8 4-152 16,-1 0 0-16,9-2-96 15,-2-1-184-15,-3-1-632 0,8 4-625 16,-12-2-1207-16,-10-1-5234 0</inkml:trace>
        </inkml:traceGroup>
        <inkml:traceGroup>
          <inkml:annotationXML>
            <emma:emma xmlns:emma="http://www.w3.org/2003/04/emma" version="1.0">
              <emma:interpretation id="{5C95A33D-1A45-414C-8C9E-6ACAA20B2D7C}" emma:medium="tactile" emma:mode="ink">
                <msink:context xmlns:msink="http://schemas.microsoft.com/ink/2010/main" type="inkWord" rotatedBoundingBox="6432,4092 7649,4078 7662,5198 6444,5212"/>
              </emma:interpretation>
            </emma:emma>
          </inkml:annotationXML>
          <inkml:trace contextRef="#ctx0" brushRef="#br0" timeOffset="6957.91">-5101 2592 2600 0,'0'0'8898'0,"0"0"-6866"0,0 0-1552 16,0 0-271-16,0 0 143 16,0 0-96-16,135-51-160 15,-94 33-96-15,-3 6-80 0,-8 3-1209 16,-7 5-1743-16</inkml:trace>
          <inkml:trace contextRef="#ctx0" brushRef="#br0" timeOffset="7332.42">-5044 2848 8905 0,'0'0'2745'0,"0"0"-1929"16,0 0-584-16,0 0-8 16,119-59-144-16,-85 44-80 15,0 5-48 1,-1 8-1104-16,-9 2-1425 0,-13 0-2032 15</inkml:trace>
          <inkml:trace contextRef="#ctx0" brushRef="#br0" timeOffset="7138.49">-5044 2714 4152 0,'0'0'8394'0,"0"0"-6841"16,0 0-1177-16,0 0-200 16,0 0-120-16,109-57-56 0,-69 45-160 15,-9 6-1217-15,-5 2-1783 0</inkml:trace>
          <inkml:trace contextRef="#ctx0" brushRef="#br0" timeOffset="7551.66">-4981 3087 5233 0,'0'0'2072'0,"0"0"-1112"15,0 0-152-15,0 0-287 0,0 0 463 16,0 0-168-16,113 72-416 15,-83-75 72-15,-4-15-152 0,-3-3 128 32,-1-5-40-32,-14-4 128 15,-1-1-183-15,-7 2 31 16,0-7-184-16,0 3-200 0,-7-2 0 16,-8-16-808-16,0 12-1329 15,7 0-2232-15</inkml:trace>
          <inkml:trace contextRef="#ctx0" brushRef="#br0" timeOffset="7851.84">-4474 2137 9514 0,'0'0'2936'0,"0"0"-2040"16,0 0-592-16,0 0-80 16,0 0 233-1,-8 120-97-15,0-61-152 32,-3 7-56-32,0 3-32 15,-8-1-40-15,-3-1-8 0,-4-2-24 16,-5-2-48-16,1-9-376 15,-3-12-496-15,3-16-529 0,8-14-1119 16,2-12-4202-16</inkml:trace>
          <inkml:trace contextRef="#ctx0" brushRef="#br0" timeOffset="8444.27">-4666 2917 7665 0,'0'0'1985'16,"0"0"-817"-16,0 0-400 16,101 105-488-16,-67-70-280 15,0 1 0-15,-11 1-816 0,-9-11-736 16,-10-8-1361-16</inkml:trace>
          <inkml:trace contextRef="#ctx0" brushRef="#br0" timeOffset="8870.58">-4602 2929 7497 0,'0'0'4209'0,"0"0"-3289"15,0 0-392-15,120-81 240 16,-60 54-207-1,11 1-313-15,0 2-96 16,4 3-64-16,-7 9-72 0,-5 3-16 16,-6 2-120-16,-12 7-136 15,-15 0-200-15,-4 7-1 32,-18 8 153-32,-4 5 16 0,-4 5 120 15,-8 7 152-15,-14-2-136 16,-12 6-128-16,-7-6 0 0,0 3-80 15,-9-3-504-15,2-4-176 16,-1-4 319-16,8-13 633 16,7-3 88-1,8-6 609-15,15 0 399 0,-1-6-144 16,12-12 88-16,0 0-88 16,0 0-95-16,15-3-393 0,8 0-200 15,6 1-88-15,2 1-24 16,-1 4-64-1,4 0-8-15,-4 4-624 16,-8 4-505-16,-11 1-535 0,-3 4-1225 16,-8-2-5663-16</inkml:trace>
          <inkml:trace contextRef="#ctx0" brushRef="#br0" timeOffset="8254.33">-4531 2600 11722 0,'0'0'4401'0,"0"0"-3889"0,0 0-360 31,105-26 128-31,-52 10-64 16,-1 2-112-16,-3 1-104 16,-11 8-88-16,-9 2-1064 0,-17 3-1737 15,-8 0-3912-15</inkml:trace>
          <inkml:trace contextRef="#ctx0" brushRef="#br0" timeOffset="8065.35">-4448 2217 12290 0,'0'0'2673'0,"0"0"-2129"0,0 0-240 0,0 0 72 16,0 0-64-16,131 103-144 15,-86-74-72-15,0-2-88 16,-7 3-8 0,3-3-200-16,-15-3-632 15,-7-3-648-15,-8-3-385 16,-11-6-2544-16</inkml:trace>
          <inkml:trace contextRef="#ctx0" brushRef="#br0" timeOffset="9104.68">-4302 2881 6769 0,'0'0'3017'16,"0"0"-1673"-16,0 0-760 16,0 0-192-16,0 0-272 31,0 0 160-31,12 54 32 0,-5-30-240 16,4 5 16-16,-7 7-40 15,0 1-40-15,0-1-8 0,-1-1-72 16,-3-4-552-16,3-5-808 15,1-8-793-15,0-12-4376 0</inkml:trace>
          <inkml:trace contextRef="#ctx0" brushRef="#br0" timeOffset="9312.74">-4084 2807 8937 0,'0'0'4369'0,"0"0"-3296"0,0 0-713 16,0 0-40 0,0 0-144-16,0 0 280 0,41 33-120 0,-26-7-112 15,0 7-96-15,-4 9-56 32,-4 5-72-32,1 8-192 15,-8 26-720-15,0-13-889 0,-8-8-2840 0</inkml:trace>
          <inkml:trace contextRef="#ctx0" brushRef="#br0" timeOffset="89799.96">-11153 3527 4080 0,'0'0'1681'0,"0"0"-1681"0,0 0-536 15</inkml:trace>
        </inkml:traceGroup>
      </inkml:traceGroup>
    </inkml:traceGroup>
    <inkml:traceGroup>
      <inkml:annotationXML>
        <emma:emma xmlns:emma="http://www.w3.org/2003/04/emma" version="1.0">
          <emma:interpretation id="{C9577A92-A475-4EF5-BFB0-6AF3545E0D26}" emma:medium="tactile" emma:mode="ink">
            <msink:context xmlns:msink="http://schemas.microsoft.com/ink/2010/main" type="paragraph" rotatedBoundingBox="3129,5482 6387,5469 6390,6132 3131,614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508F19E6-7D58-4B5D-9D86-83EB06CD892E}" emma:medium="tactile" emma:mode="ink">
              <msink:context xmlns:msink="http://schemas.microsoft.com/ink/2010/main" type="inkBullet" rotatedBoundingBox="3129,5498 3799,5495 3802,6052 3131,6054"/>
            </emma:interpretation>
          </emma:emma>
        </inkml:annotationXML>
        <inkml:trace contextRef="#ctx0" brushRef="#br0" timeOffset="40028.25">-8427 3688 5249 0,'0'0'1856'0,"0"0"-1256"0,0 0-480 16,0 0 64-16,0 0 8 15,0 0 224-15,0-9 88 16,0 9 169-16,0 0 55 0,-4 0-56 0,4 0-56 16,0 0 24-1,0 0-72 1,0 0 192-16,0 0-23 0,0 0-185 16,0 0-216-16,0 0-160 15,0 0-160-15,0 9-8 16,0 3 48-16,0 6 16 0,0 5-8 0,8 5-56 15,-1 2 96 1,1-3-104-16,-4 3 0 16,0-6-184-16,2 2-344 15,-2-5-608-15,4 6-609 16,0-9-847-16,-1-6-1593 0</inkml:trace>
        <inkml:trace contextRef="#ctx0" brushRef="#br0" timeOffset="40298.45">-8176 3864 8145 0,'0'0'4057'0,"0"0"-2889"15,0 0-880-15,0 0-168 0,0 0-120 0,0 0-8 16,0 0 8 0,34 18 40-1,-19-9-40-15,-3 1-48 0,14-5-816 16,-12 0-904-16,2-5-1129 16</inkml:trace>
        <inkml:trace contextRef="#ctx0" brushRef="#br0" timeOffset="40581.61">-7868 3548 3792 0,'0'0'5545'0,"0"0"-3528"15,0 0-785-15,0 0-376 16,0 0-31-16,0 0-41 0,0 0-176 16,11 92-312-16,-4-56-176 31,1 3-64-31,4 3 32 16,-6 2-88-16,6 1 0 0,0 7-424 15,-1-5-424-15,4 19-297 16,-8-16-591-16,1-7-1225 0</inkml:trace>
      </inkml:traceGroup>
      <inkml:traceGroup>
        <inkml:annotationXML>
          <emma:emma xmlns:emma="http://www.w3.org/2003/04/emma" version="1.0">
            <emma:interpretation id="{424C1BFE-1D3F-4AF7-A9B8-69D954338AA8}" emma:medium="tactile" emma:mode="ink">
              <msink:context xmlns:msink="http://schemas.microsoft.com/ink/2010/main" type="line" rotatedBoundingBox="4422,5477 6387,5469 6390,6132 4424,6140"/>
            </emma:interpretation>
          </emma:emma>
        </inkml:annotationXML>
        <inkml:traceGroup>
          <inkml:annotationXML>
            <emma:emma xmlns:emma="http://www.w3.org/2003/04/emma" version="1.0">
              <emma:interpretation id="{8F874585-A40E-4286-9807-D30A66241BBA}" emma:medium="tactile" emma:mode="ink">
                <msink:context xmlns:msink="http://schemas.microsoft.com/ink/2010/main" type="inkWord" rotatedBoundingBox="4422,5477 6387,5469 6390,6132 4424,6140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42920.33">-7137 3948 9073 0,'0'0'3153'0,"0"0"-2433"16,0 0-656-16,0 0 72 0,0 0 16 31,0 0 48-31,94-27-72 16,-60 15-72-16,0 6-8 0,-12 1-48 16,-3 1-280-16,-8 4-544 0,-4 0 272 15,-7 4-96-15,0 14 136 16,0 5 512-16,-7 10 128 15,-8 0-72-15,0-3 48 16,3-4 120-16,6-4 104 16,2-14-72-16,4 1-88 15,0-5-112-15,0-4-56 0,0 0-72 16,10 0 72-16,10-13 40 16,9-13 176-1,9-10-16-15,11-12-144 16,7-12-8-16,7-5-48 15,9-2-360-15,-9 6-112 0,-2 9 144 16,-13 13 320-16,-11 13 8 16,-13 13 0-16,-6 11 0 0,-3 2 48 31,0 0 48-31,0 15 16 16,-7 11 192-16,6 10 56 0,-6 6-8 15,0 6-200-15,-8 6 128 16,4-4-96-16,-4-1-88 15,0-11-88-15,0-8 96 0,-4-9 48 16,-8-9 24 0,2-9 233-1,-2-3-65-15,-7 0-344 0,-7-9-224 16,4-18-529-16,-8-9-399 0,-1-36-208 16,5 10-729-16,12-1-1799 15</inkml:trace>
          <inkml:trace contextRef="#ctx0" brushRef="#br0" timeOffset="43071.83">-6504 3527 4929 0,'0'0'2888'0,"0"0"-359"0,0 0-441 16,0 0-423-16,0 0-961 15,0 0-656-15,0 84 360 16,0-25 88 0,0 19-232-16,0 8-96 15,0 1-168-15,0 27-752 0,0-27-1329 16,0-19-2000-16</inkml:trace>
          <inkml:trace contextRef="#ctx0" brushRef="#br0" timeOffset="43715.42">-6039 3805 8809 0,'0'0'4441'15,"0"0"-2840"-15,0 0-1089 16,0 0-464-16,0 0 80 0,42-21-112 15,-9 0 296-15,9-3-200 16,3-3 96-16,-7 0-208 0,-5 3-72 31,-10 3-856-31,-12 6-441 16,-7 7 225-16,-4 2 168 16,-4-1-816-16,-14 7 143 0,-5 0 993 15,1 0 656-15,-2 0 232 16,6 7 296-16,3 1 248 0,8 5-71 15,-1 1-137-15,4 4-88 16,4 6-96-16,0 6-24 16,0 6 8-16,4 5 48 0,7 8-72 0,0 5-112 15,1 2-104-15,0-5-48 16,-6-3-72-16,2-7 48 16,-4-11-56-1,-4-6-160-15,4-15-192 16,-4-2-336-16,4-7-496 0,-4-30 88 15,3-4-433-15,-3-1-807 0</inkml:trace>
          <inkml:trace contextRef="#ctx0" brushRef="#br0" timeOffset="44271.97">-5859 3850 5473 0,'0'0'2760'16,"0"0"-1111"-16,0 0-481 0,0 0-192 15,0 0-368-15,0 0-296 16,0 0-240-16,0 0-16 0,0 0 48 31,-78 107-88-31,63-80-16 16,3-3-16-16,2-6-40 15,6-9-352-15,4-6-160 0,0-3-432 16,4-3 48-16,22-21 616 16,4-9-361-16,7-9-759 0,12-3-744 31,-4-2 895-31,0 2 1113 15,-4 5 192-15,-7 14 857 32,-12 8 479-32,-6 13 88 0,-13 5 80 0,5 0-639 15,-8 18-89 1,0 8-80-16,0 9-448 0,0 4-144 0,0-3 200 16,0 1-112-16,0-11-56 15,0-5-136 1,4-6 0-16,3-9-96 0,4-6-8 0,-3 0 96 15,6-6 8-15,2-18 48 0,3-9-8 16,3-9-40-16,8-2-16 16,-8-1-272-1,5 9 224-15,-9 9 64 16,-2 12 48-16,-12 9 376 16,-1 6 232-16,-3 19-344 0,0 10 425 15,0 16-9-15,3-1-272 0,5 1-328 31,4-7-64-31,2-7-64 16,5-7-64-16,4-9-40 16,0-9 96-16,3-6-280 0,15-12-568 15,-11-15-625-15,-4-3-1511 0</inkml:trace>
        </inkml:traceGroup>
      </inkml:traceGroup>
    </inkml:traceGroup>
    <inkml:traceGroup>
      <inkml:annotationXML>
        <emma:emma xmlns:emma="http://www.w3.org/2003/04/emma" version="1.0">
          <emma:interpretation id="{7005F9D6-8305-4E4F-AD2B-15276C9F607E}" emma:medium="tactile" emma:mode="ink">
            <msink:context xmlns:msink="http://schemas.microsoft.com/ink/2010/main" type="paragraph" rotatedBoundingBox="3290,6445 6471,6182 6531,6916 3351,717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33AD5485-F77E-41F2-A56A-5C4790E26F29}" emma:medium="tactile" emma:mode="ink">
              <msink:context xmlns:msink="http://schemas.microsoft.com/ink/2010/main" type="line" rotatedBoundingBox="3290,6445 6471,6182 6531,6916 3351,7179"/>
            </emma:interpretation>
          </emma:emma>
        </inkml:annotationXML>
        <inkml:traceGroup>
          <inkml:annotationXML>
            <emma:emma xmlns:emma="http://www.w3.org/2003/04/emma" version="1.0">
              <emma:interpretation id="{00C554C2-8F51-4C53-808D-C23A9EDE9FFA}" emma:medium="tactile" emma:mode="ink">
                <msink:context xmlns:msink="http://schemas.microsoft.com/ink/2010/main" type="inkWord" rotatedBoundingBox="3309,6672 4224,6597 4245,6850 3330,6926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45044.66">-8251 4734 1296 0,'0'0'9130'0,"0"0"-7386"16,0 0-1224-16,0 0-168 0,0 0 184 31,0 0-152-31,0 0-255 15,0 0-81-15,8 3-48 0,-8 3 16 16,7 3 48-16,1 6 304 31,0 5-184-31,2 4-184 16,2 4 0-16,-4 1-152 0,14 4-753 16,-7-6-727-16,0-9-928 0</inkml:trace>
          <inkml:trace contextRef="#ctx0" brushRef="#br0" timeOffset="45272.18">-7917 4865 7945 0,'0'0'4641'0,"0"0"-3809"15,0 0-616 1,0 0-144-16,0 0-64 15,0 0-8-15,38 22 0 16,-16-14-736-16,-3 4-648 16,-1-9-1305-16</inkml:trace>
          <inkml:trace contextRef="#ctx0" brushRef="#br0" timeOffset="45547.36">-7636 4674 10002 0,'0'0'1976'16,"0"0"-1480"-16,0 0-248 31,0 0-64-31,0 0-40 0,0 0 8 32,0 0-152-32,75 69-64 15,-63-36-208-15,-4 2-352 0,-8-2-96 16,0-6 304-16,0-3 416 15,0-9 128-15,-4-6 464 16,0-6 128-16,4-3 96 0,0 0 153 0,0 0-113 16,0 0-400-16,8-9-352 15,10-9-40-15,8-2-64 0,8-5-72 16,18-14-1152-16,-6 6-905 16,-9 10-3288-16</inkml:trace>
        </inkml:traceGroup>
        <inkml:traceGroup>
          <inkml:annotationXML>
            <emma:emma xmlns:emma="http://www.w3.org/2003/04/emma" version="1.0">
              <emma:interpretation id="{4508387C-D171-4DE4-B057-FDABBB45D38D}" emma:medium="tactile" emma:mode="ink">
                <msink:context xmlns:msink="http://schemas.microsoft.com/ink/2010/main" type="inkWord" rotatedBoundingBox="4963,6307 6471,6182 6531,6916 5024,7041"/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46121.47">-6563 4621 6601 0,'0'0'4497'0,"0"0"-2921"16,0 0-768-16,0 0-23 31,0 0-121-31,-4 8-360 0,4 16-184 16,0 10-24-16,0 4-32 15,8 7 24-15,-1 0-88 0,1 0-368 31,-1-10-472-31,-3-2-201 16,-4-15-335-16,0-6-1224 16,0-12-6298-16</inkml:trace>
          <inkml:trace contextRef="#ctx0" brushRef="#br0" timeOffset="47004.21">-6514 5017 9129 0,'0'0'2673'16,"0"0"-1961"-16,0 0-352 0,0 0-56 15,123-82-176-15,-70 46-128 16,26-19-152-16,-16 8-1384 16,-14 10-5530-1</inkml:trace>
          <inkml:trace contextRef="#ctx0" brushRef="#br0" timeOffset="46446.61">-6514 4417 9009 0,'0'0'3289'16,"0"0"-2225"-16,0 0-808 0,0 0-256 16,0 0-24-1,26-3-128-15,-4 3 152 0,1 0 0 0,11 3-8 16,-8 3 0-16,4-3-56 16,-3 3 64-16,-9-3-104 0,-3 3-16 15,-4-3 112-15,0 3-56 16,-7 0 48-16,0 3-80 0,-4 0-56 15,4 9 152 1,3 7 136-16,-3 1 16 16,-1 3 16-16,5 8-56 15,0 1 80-15,0 7-88 0,-2 0-96 16,2 3 120-16,3 3-128 16,-3 0-160-16,-1-1-352 15,-3-5-632-15,-4-6-632 0,0-12-745 16,0-16-2032-16</inkml:trace>
          <inkml:trace contextRef="#ctx0" brushRef="#br0" timeOffset="46695.2">-6462 4695 10402 0,'0'0'3240'0,"0"0"-2383"16,0 0-809-16,0 0 24 15,0 0 64 1,0 0 32-16,105-39-80 16,-78 27-88-16,-5 3 0 0,-3 3-272 15,-12 6-1113-15,-3 0-1503 16,-4 0-6018-16</inkml:trace>
          <inkml:trace contextRef="#ctx0" brushRef="#br0" timeOffset="46836.37">-6447 4782 6265 0,'0'0'4721'15,"0"0"-3497"-15,0 0-760 16,0 0 16-16,0 0 64 0,0 0 145 16,0 0-241-16,0 0-344 31,113-36-104-31,-99 36-880 15,-6 0-1353-15,-8 0-4560 0</inkml:trace>
          <inkml:trace contextRef="#ctx0" brushRef="#br0" timeOffset="47529.45">-5855 4489 15459 0,'0'0'2984'16,"0"0"-2720"-16,0 0-264 15,0 0 0-15,0 0 0 0,0 0 8 16,128-68 1-16,-86 50-9 16,-2 5 0-16,-2 1-817 15,-11 6-639-15,-13 6-872 0,-10 0-617 16,-4 6-1952-16</inkml:trace>
          <inkml:trace contextRef="#ctx0" brushRef="#br0" timeOffset="48316.81">-5723 4552 6345 0,'0'0'2568'0,"0"0"-1631"16,0 0-601-16,0 0 112 15,-15 117 136-15,15-76 8 16,0 4-264-16,0 6-8 0,8 3-96 16,-1-7-192-16,0-6-32 15,-3-10-320-15,0-16 200 0,-1-5 72 16,-3-10 48-16,0 0-128 31,0-10-104-31,0-18-384 0,0-7 280 16,0-7 144-16,8-5-184 0,0-4-288 15,2 0 464-15,6 3 15 16,2 7 185-16,-2 11 233 16,-1 6-105-1,-8 11 152-15,0 7-40 16,-7 6-144-16,0 0 32 15,0 21 176-15,0 13 240 0,0 4-288 16,0 4-40-16,-7-3-208 16,3-6 64-16,1-12 24 0,-1-9-96 0,4-9 0 15,0-3-8-15,0-3-288 32,18-24 288-32,6-9-72 0,5-14-168 15,9-14-424-15,-1-11 72 16,8-5 216-16,-4 2-489 0,-3 12 417 15,-8 18 456-15,-11 18 1401 32,-11 17-73-32,-8 13-56 31,0 0-336-31,0 11-560 0,0 19 161 16,0 6-161-16,-4 6-192 15,4-7-184-15,0-1 56 0,4-8-56 16,14-10-216-16,4-8-393 15,9-8-343-15,2 0-200 16,-3-8-256-16,0-14-481 0,-4 4 529 0,-10 0 1360 16,-9 9 696-16,-4 9 953 15,-3 0-161-15,0 15-1168 0,0 21-24 16,0 11 296 0,0 13-208-16,-3 6-128 15,-1 3-120 1,-3-3-8-16,-1-3-32 0,0-10-88 15,-2-11 240-15,-6-12 401 16,5-15 263-16,0-12 64 0,-4-3-224 0,0-6-600 16,0-21 224-16,-1-9-24 31,10-12-352-31,6-5-136 0,0-4-176 16,6 10-272-16,18 4 64 15,13 14-560-15,-7 11-1521 16,-8 8-2336-16</inkml:trace>
        </inkml:traceGroup>
      </inkml:traceGroup>
    </inkml:traceGroup>
    <inkml:traceGroup>
      <inkml:annotationXML>
        <emma:emma xmlns:emma="http://www.w3.org/2003/04/emma" version="1.0">
          <emma:interpretation id="{ECC1686A-0E96-4751-ABE9-582D15990723}" emma:medium="tactile" emma:mode="ink">
            <msink:context xmlns:msink="http://schemas.microsoft.com/ink/2010/main" type="paragraph" rotatedBoundingBox="3558,6665 18340,5415 18510,7420 3728,8670" alignmentLevel="3"/>
          </emma:interpretation>
        </emma:emma>
      </inkml:annotationXML>
      <inkml:traceGroup>
        <inkml:annotationXML>
          <emma:emma xmlns:emma="http://www.w3.org/2003/04/emma" version="1.0">
            <emma:interpretation id="{03DB8DB5-EB46-441A-ABD0-B427C682A97F}" emma:medium="tactile" emma:mode="ink">
              <msink:context xmlns:msink="http://schemas.microsoft.com/ink/2010/main" type="line" rotatedBoundingBox="3558,6665 18340,5415 18510,7420 3728,8670"/>
            </emma:interpretation>
          </emma:emma>
        </inkml:annotationXML>
        <inkml:traceGroup>
          <inkml:annotationXML>
            <emma:emma xmlns:emma="http://www.w3.org/2003/04/emma" version="1.0">
              <emma:interpretation id="{3527ABFF-6A88-4256-ABEE-FB82EC55F1DA}" emma:medium="tactile" emma:mode="ink">
                <msink:context xmlns:msink="http://schemas.microsoft.com/ink/2010/main" type="inkWord" rotatedBoundingBox="3623,7438 4392,7373 4433,7855 3664,7920"/>
              </emma:interpretation>
              <emma:one-of disjunction-type="recognition" id="oneOf5">
                <emma:interpretation id="interp5" emma:lang="" emma:confidence="1">
                  <emma:literal/>
                </emma:interpretation>
              </emma:one-of>
            </emma:emma>
          </inkml:annotationXML>
          <inkml:trace contextRef="#ctx0" brushRef="#br0" timeOffset="49521.68">-7928 5586 6905 0,'0'0'3993'0,"0"0"-2265"0,0 0-295 15,0 0-209-15,0 0-408 16,0 0-136-16,0 0-112 16,0 0-288-1,0 0-184-15,0 3-96 16,0 6-272-16,7 8 168 0,-3 10 104 15,4 6 8-15,-1 3-8 16,8 10-24-16,-4-5-384 16,4 3-528-16,8-2-1145 0,-9-14-2095 31,2-14-4994-31</inkml:trace>
          <inkml:trace contextRef="#ctx0" brushRef="#br0" timeOffset="49721.84">-7636 5664 7217 0,'0'0'4385'0,"0"0"-3489"16,0 0-576-16,0 0-40 16,0 0-280 15,0 0-56-31,0 0-168 15,30 11-544-15,-18-2-1008 0,-1 0-2585 16</inkml:trace>
          <inkml:trace contextRef="#ctx0" brushRef="#br0" timeOffset="50113.57">-7436 5448 10018 0,'0'0'3952'16,"0"0"-3215"-16,0 0-585 16,0 0 16-16,0 0-120 0,40 0 32 15,-13 5-72-15,-5 8-8 16,0 2-56-16,-3 6-656 0,-7 3-457 16,-8-3-79-16,-4 3-112 15,0-3 608-15,-8-3 536 16,-3-3 216-16,-1-7 80 0,5-2 696 15,7-6 48 1,0 0-336-16,0 0-96 16,7 0-288-16,16 0 88 0,7 0 72 15,0-3-88-15,0 3-24 16,-7 0-72-16,-5 0 80 16,-3 15 64-16,-11 4 184 15,-4 7 73 1,0 4 95-16,-4 1-248 0,-15 0-168 15,1 3-160-15,-1-2-288 0,-7-2-1025 16,4-9-1159-16,2-6-7106 16</inkml:trace>
        </inkml:traceGroup>
        <inkml:traceGroup>
          <inkml:annotationXML>
            <emma:emma xmlns:emma="http://www.w3.org/2003/04/emma" version="1.0">
              <emma:interpretation id="{42832D04-3985-4129-BFB8-8F0D29A4AFB6}" emma:medium="tactile" emma:mode="ink">
                <msink:context xmlns:msink="http://schemas.microsoft.com/ink/2010/main" type="inkWord" rotatedBoundingBox="4861,7115 8239,6830 8326,7862 4948,8147"/>
              </emma:interpretation>
              <emma:one-of disjunction-type="recognition" id="oneOf6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50982.68">-6506 5433 5801 0,'0'0'1960'0,"0"0"-960"15,0 0-143-15,0 0-25 0,0 0-320 16,0 0-168-16,0 0 16 16,111-24-136-16,-107 24-48 0,-4 3-168 15,0 12 112-15,0 9 192 16,-18 9 120-16,-8 3-176 16,-5 6-120-16,-3-1-136 0,-3-2-200 46,3 0-336-46,4-6-424 0,8-10-168 16,7-3-1001-16,4-12-2776 0</inkml:trace>
          <inkml:trace contextRef="#ctx0" brushRef="#br0" timeOffset="51162.53">-6563 5613 7785 0,'0'0'2345'0,"0"0"-1841"0,0 0-360 16,0 0-40-16,0 0 8 16,33 98-16-16,-17-68 8 15,-2-6-104-15,-2-1-520 16,-1-5-592 0,-7-8-1017-16</inkml:trace>
          <inkml:trace contextRef="#ctx0" brushRef="#br0" timeOffset="51472.33">-6439 5628 8833 0,'0'0'2377'0,"0"0"-1737"16,0 0-448-16,0 0-136 0,0 0-56 16,0 0 0-16,0 0-8 0,109 18-8 15,-103 11-64-15,-6 7-72 31,0 3-320-31,-18-1-96 16,-4-2 424-16,-5-8 144 0,9-11 536 16,2-5 384-16,9-9 56 15,4-3-184-15,3 0-583 0,0-3-41 32,18-17-120-32,8-7-48 31,8-12-40-31,19-24-881 15,-8 6-863-15,-4 7-1161 0</inkml:trace>
          <inkml:trace contextRef="#ctx0" brushRef="#br0" timeOffset="52222.47">-6162 5409 5641 0,'0'0'2288'0,"0"0"-1248"31,0 0-167-31,0 0 55 16,0 0-200-16,0 0-168 15,0 0 408-15,0 0-192 0,4 81-295 32,0-36-129-32,0 9-96 15,2 8-160-15,-6 4-96 0,4 3-232 16,-4-9-1073-16,4-12-199 15,4-16-224-15,3-32 615 16,0 0-855-16</inkml:trace>
          <inkml:trace contextRef="#ctx0" brushRef="#br0" timeOffset="51804.25">-6158 5520 9634 0,'0'0'1760'16,"0"0"-1432"-16,0 0 56 16,0 0-40-16,0 0-16 0,131-51-152 31,-101 35-152-31,-3 3-24 16,-13 0-1080-16,-6 8-1368 15,-8 1-5434-15</inkml:trace>
          <inkml:trace contextRef="#ctx0" brushRef="#br0" timeOffset="51624.33">-6136 5347 10578 0,'0'0'2184'16,"0"0"-1672"-16,0 0-296 0,0 0 32 15,0 0-72-15,101-87-176 0,-74 79 0 16,-5 1-736-16,-10 7-1776 16,-12 0-3698-16</inkml:trace>
          <inkml:trace contextRef="#ctx0" brushRef="#br0" timeOffset="52441.18">-5937 5317 6225 0,'0'0'1976'0,"0"0"-799"0,0 0 487 16,0 0-376-16,0 0-112 31,30 110-391-31,-22-61-297 16,-5 6-240-16,1 6-192 15,-4 7-56-15,0 16-1385 0,0-15-847 16,-7-16-2601-16</inkml:trace>
          <inkml:trace contextRef="#ctx0" brushRef="#br0" timeOffset="53239.46">-5679 5394 7209 0,'0'0'4185'16,"0"0"-3593"-16,0 0-488 0,0 0-16 15,0 0 0-15,0 0-88 16,0 0-216-16,83 111-696 15,-71-96-576 1,-4-9-1113-16</inkml:trace>
          <inkml:trace contextRef="#ctx0" brushRef="#br0" timeOffset="53614.71">-5423 5353 9418 0,'-26'65'1848'0,"26"-59"-1304"0,-4 12-312 31,-11 6-96-31,0 6-8 15,-4 0-8-15,4 3-64 0,0 0-56 16,0 3-416-16,0-10-1416 16,3-8-2465-16</inkml:trace>
          <inkml:trace contextRef="#ctx0" brushRef="#br0" timeOffset="53047.9">-5592 5200 7705 0,'0'0'1937'0,"0"0"-1449"0,0 0-168 16,0 0-88-16,0 0-48 15,0 0 72 1,0 0-128 0,97 21-128-16,-93-12-568 0,-4-6-1513 15</inkml:trace>
          <inkml:trace contextRef="#ctx0" brushRef="#br0" timeOffset="54464.59">-5303 5478 8249 0,'0'0'3177'31,"0"0"-1721"-31,0 0-512 0,0 0-575 16,0 0-41-16,0 0 0 16,-26 125 64-16,7-58-192 15,0 4-200-15,-4 1-296 0,-7 17-664 16,1-23-913-16,-1-9-1352 0</inkml:trace>
          <inkml:trace contextRef="#ctx0" brushRef="#br0" timeOffset="54226.73">-5457 5729 9025 0,'0'0'1945'0,"0"0"-1481"31,0 0-264-31,0 0 96 0,0 0-40 16,135-48-8-16,-102 37-168 15,-2 1-8-15,-5 4-72 16,-8 6-512-16,-6 0-368 0,-12 16-96 31,0 10 432-31,0 10 544 0,-15 3 32 16,-4 6 224-16,8-3 312 0,4-6 176 15,7-10-240-15,0-2-288 16,15-12-208-16,14-5 0 16,5-7 144-16,7 0-144 0,-3-19-8 15,0 1-128 1,-16-3-208-16,-7 3 24 15,-15-5-48-15,0 7-904 0,-15 2-1521 16</inkml:trace>
          <inkml:trace contextRef="#ctx0" brushRef="#br0" timeOffset="53441.11">-5423 5353 4961 0,'0'0'1912'0,"0"0"-1000"16,112-78 48-16,-70 55-207 31,-9-2-193-31,-3 10-40 0,-11 6 40 16,-4 3-72-16,-11 6-232 0,0 0-256 15,-4 0-88 1,0 15 88-16,-16 9 320 0,-6 5-320 0,-4 5-88 16,-8-2-760-16,-19 11-440 15,5-8-1169-15,3-11-4975 16</inkml:trace>
          <inkml:trace contextRef="#ctx0" brushRef="#br0" timeOffset="53799.77">-5337 5409 10658 0,'0'0'2552'0,"0"0"-1944"16,0 0-375 0,0 0 87-1,0 0-120-15,0 0-16 0,0 0-40 16,113 93-80-16,-87-75-64 16,15-7-840-16,-11-1-1409 15,-8-10-3456-15</inkml:trace>
          <inkml:trace contextRef="#ctx0" brushRef="#br0" timeOffset="55259.28">-4973 5598 10418 0,'0'0'1728'0,"0"0"-1368"16,0 0 72-16,0 0-24 0,0 0 48 15,82 101 153-15,-67-81-193 16,0 8-224-16,-4-10-56 0,1-6-136 16,-4-3-448-16,2-9 16 31,-6 0-1-31,0-18 273 15,8-15-32-15,-5-14-512 0,4-16-576 16,12-57-136-16,-5 19-657 0,1-2-2168 16</inkml:trace>
          <inkml:trace contextRef="#ctx0" brushRef="#br0" timeOffset="55017.12">-4883 5311 7465 0,'0'0'3257'15,"0"0"-1281"-15,0 0-720 0,0 0-143 16,0 0-329-16,0 0-336 0,7 0-192 15,1 0-40-15,3-3-216 16,-7 3-392-16,-1 9-1168 16,-3 5-2457-16</inkml:trace>
          <inkml:trace contextRef="#ctx0" brushRef="#br0" timeOffset="55920.31">-4666 5598 7161 0,'0'0'1736'16,"0"0"-943"-16,0 0-17 0,0 0-376 16,0 0-232-16,-7 116-168 0,7-89-176 15,0-3-808-15,0-9-1337 0</inkml:trace>
          <inkml:trace contextRef="#ctx0" brushRef="#br0" timeOffset="55723.62">-4628 5015 5921 0,'0'0'2920'16,"0"0"-831"-16,0 0-265 15,0 0 81-15,0 0-625 0,0 0-712 0,0 0-544 16,18-24-24-16,-10 45-208 15,-4 9 56-15,3 9-448 0,-3 3-824 32,-4 2-305-32,0-5-335 15,0-6 615-15,-7-12 393 16,-1-6 1056-16,8-9 984 0,-4-4 233 16,4-2-345-16,0 0-616 15,0 0-112-15,12 0-24 0,3 0-48 31,-1 0-8-31,-2 0-56 16,0 13-8-16,-10 2-40 0,-2 5 24 16,0 2 32-16,-14 5 24 15,-12-1 144-15,3-5 304 0,1 0-56 16,6-6 32-16,6-9-160 31,10 1-304-31,0-7-248 16,14 0 136-16,20-7 104 0,3-14-176 15,5 0-312-15,3-6-328 16,-7 3 64-16,-5 3 256 0,-7 9 56 16,-10 0 264-16,-10 7 184 15,-6 5 544 1,0 0 312-16,-2 0-216 16,-18 11 0-16,-2 7-32 0,-1 1-280 15,9 5-328-15,-2-4-168 16,8 2-712-16,2-2-112 0,2-2-584 0,0-6-945 15</inkml:trace>
          <inkml:trace contextRef="#ctx0" brushRef="#br0" timeOffset="56059.96">-4535 5589 10866 0,'0'0'3201'0,"0"0"-2217"0,0 0-936 16,0 0-48-16,0 0 0 0,0 0 128 16,0 0-128-16,12 95-336 15,3-77-921-15,-4-6-1071 0,0-9-1969 16</inkml:trace>
          <inkml:trace contextRef="#ctx0" brushRef="#br0" timeOffset="56264.9">-4381 5549 7761 0,'0'0'5081'0,"0"0"-3440"16,0 10-1257-16,0 8-136 0,4 5-40 31,12 5-160-31,-2 2-40 0,12 0-8 15,5-4-160-15,-1-3-440 16,-1-3-345-16,9-9-383 16,-8-2-904-16,-8-9-4178 0</inkml:trace>
          <inkml:trace contextRef="#ctx0" brushRef="#br0" timeOffset="56889.31">-4148 5382 11002 0,'0'0'1704'16,"0"0"-1704"-16,0 0 0 15,0 0 48-15,120-17-32 0,-83-1-16 16,1-3-56 0,-5-6-1416-1,-10 3-1209-15,-8 3-4472 16</inkml:trace>
          <inkml:trace contextRef="#ctx0" brushRef="#br0" timeOffset="56730.34">-4107 5143 9706 0,'0'0'2312'0,"0"0"-1616"16,0 0-336-16,0 0-144 15,0 0-136-15,94 0 0 16,-68-2-80-16,-7 2-160 0,-8 0-1216 31,-3 2-3113-31</inkml:trace>
          <inkml:trace contextRef="#ctx0" brushRef="#br0" timeOffset="58107.25">-3927 5218 4096 0,'0'0'2809'16,"0"0"-1793"-16,0 0-752 15,0 0 144-15,0 0 120 0,4 123 353 32,-1-72-153-32,1 5-344 15,0 13-72-15,0-3-160 0,0 5-48 16,0-8-88-16,-1-12 32 16,0-13-48-16,-3-10 0 15,0-16-104-15,4-10-160 0,-4-2 32 31,0-8 88-31,0-19-160 16,-4-6 296-16,-10-6 0 0,-5-6 8 0,0-3 280 16,-3 3-208-16,-1 6 216 15,1 6 384-15,7 13 808 16,0 5 217-16,8 9-513 16,3 3-680-1,4 0-496-15,0 0-8 16,0 0-136-16,15 1-352 0,7-5 16 0,8-2-472 31,8-6-665-15,-5-3-255-16,5-5 176 0,-4-7 319 15,-5-7-87-15,-3 1-160 0,-6 0 1224 16,-9 7 392-16,-4 8 1872 0,-7 9 312 16,0 9-503-16,0 3-441 15,0 0-704-15,0 15-272 16,0 12 64-16,0 3-104 0,8-1-144 15,-1 1-80-15,1-8 8 32,3-7-8-32,0-9-176 0,-7-6-88 15,8 0-120-15,-5-6-32 16,0-19-392-16,12-10-312 16,0-8 391-16,0-1 393 0,-1 2 208 31,1 6 128-31,-4 9 497 15,-4 6 439-15,-3 16 304 0,-4 5-328 0,0 0-680 16,-4 3-232-16,0 17 0 16,0 10 176-16,0 3-120 15,0 1-56-15,0-5-184 16,0-3-224 0,-4-10-24-16,4-4 144 15,0-6 40-15,0-4 8 0,0-2-376 16,0 0 472-16,4 0 144 15,-1 0 48-15,8 0 48 16,-7 0-88-16,0 4-8 16,-4 8-40-1,0 6 40-15,0 2 8 0,-8 1 120 16,-3-3 120-16,0 0-168 16,7-8-72-16,0-5-8 0,4 1-296 15,0-6-296-15,0 0 448 0,12 0 32 31,-5 0 112-31,0 0 8 16,-7 0-8-16,0 7-48 16,0 1 48-16,0 10 152 0,-14 6 120 15,-9 0-40-15,5 3-128 16,-6-4 56-16,2-4-136 0,7-4 336 31,8-3 72-31,7-9-32 31,0-3-400-31,0 0-240 16,15 0 184-16,4 0 56 0,3-13 0 0,0 2 72 16,-3-1-64-16,-3 6 0 15,-9 6-8-15,-7 0 0 0,0 3 0 16,-7 15 432-16,-12 5-120 16,-4 4 216-16,0 1-200 15,5-8-40-15,10-8-288 0,4-3 0 16,4-3-384-16,0-6 0 0,20 0 208 15,6 0 72 1,0-11 8 0,0 1 8-16,-3 2 88 0,-9 8 0 15,-6 0 8-15,-8 18 464 16,0 8 753-16,-4 13-25 0,-7 0-248 16,4-1-216-16,3-5-456 15,4-6-280 1,11-9-16-16,12-12-32 15,14-6-32-15,5-12-120 16,17-47-832-16,-6 2-1297 0,-9-3-3320 16</inkml:trace>
        </inkml:traceGroup>
        <inkml:traceGroup>
          <inkml:annotationXML>
            <emma:emma xmlns:emma="http://www.w3.org/2003/04/emma" version="1.0">
              <emma:interpretation id="{01EC7960-F3A1-417E-9ED4-54440F373E7B}" emma:medium="tactile" emma:mode="ink">
                <msink:context xmlns:msink="http://schemas.microsoft.com/ink/2010/main" type="inkWord" rotatedBoundingBox="10259,6098 12333,5923 12427,7033 10353,7209"/>
              </emma:interpretation>
              <emma:one-of disjunction-type="recognition" id="oneOf7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138635.62">-894 4839 8089 0,'0'0'2505'0,"0"0"-1225"0,0 0-128 16,-10-15 33-16,-2 9-361 15,5-1-264-15,-4 2-256 0,-8 2-136 16,0 3-88-16,-8 0-80 15,-2 0-224-15,-5 8 224 32,0 10 8-32,1 10 40 0,-1-4-40 15,8 5 144-15,7 1 56 16,4-4-200-16,11 2 0 0,4-7 48 16,0-1-56-16,22-2 0 15,8-6 16-15,12-6 80 31,7-2-40-31,-1-4 40 0,5 0-88 0,-8-4 40 16,-4-8-48-16,-4 4 0 16,1-4-480-16,-8-15-720 0,0 3-849 15,-11 0-2792-15</inkml:trace>
          <inkml:trace contextRef="#ctx0" brushRef="#br0" timeOffset="139137.24">-571 4089 8001 0,'0'0'2537'0,"0"0"-1473"16,0 0-600-16,0 0-32 0,0 0 736 15,8 126-279-15,-1-40-329 32,1 3-352-32,0-2 40 0,-2 2-168 15,2-14 56-15,4 0-136 16,-5-6 0-16,8-18-208 16,-4-19-160-16,-3-5 208 0,-1-12 152 15,-3-8-56-15,3-7-48 16,1 0-144-16,7-22-64 0,4-13 264 15,3-7-201-15,5-3-127 0,-5 6 208 16,-4 5 176-16,-2 11 40 16,-9 8 88-16,-3 9 160 0,0 3 225 15,0 3 239 1,-1 0-240 0,1 0-320-16,7 6 80 0,1 15 72 0,-5-1-176 15,4 8-96-15,5 2 32 16,-6-3-104-1,6-1-224-15,-5 2-280 0,0-5-600 16,4 2-577 0,0-5-671-16,-12-10-3033 15</inkml:trace>
          <inkml:trace contextRef="#ctx0" brushRef="#br0" timeOffset="139347.57">-16 4899 8585 0,'0'0'5105'16,"0"0"-3536"-16,0 0-1057 31,0 0-32-31,0 0-208 0,0 0-224 16,0 0-48-16,0 0-296 0,0 0-664 15,49 0-1209-15,-42-6-2880 16</inkml:trace>
          <inkml:trace contextRef="#ctx0" brushRef="#br0" timeOffset="139902.84">389 4292 8241 0,'0'0'2953'15,"0"0"-1721"-15,0 0-240 16,0 0 33-16,0 0-265 0,0 0-344 15,-19 104-136-15,4-56-120 16,-3 2-16-16,2 2-80 16,6-7 0-16,2-7 16 0,4-8-24 15,4-7 8-15,0-5-56 32,0-5 96-32,12-1-48 0,2-3 32 15,6-6 0-15,2 3 32 0,0-6 0 16,5 3-64-16,-1-3-48 15,4 0 40-15,-4 0-48 16,8 0-144-16,-4 0-144 16,0 0-128-1,-8 0-72-15,1 0-8 0,-8 0 64 16,-8-3 72-16,5-3 112 16,-12-3-24-16,4-3 119 0,-4-4-39 15,0-4-136-15,0-1-336 0,0-15-992 31,0 7-545-31,0 1-1055 16</inkml:trace>
          <inkml:trace contextRef="#ctx0" brushRef="#br0" timeOffset="140085.16">633 4447 1696 0,'0'0'5569'0,"0"0"-3048"16,0 0-569-16,0 0-440 31,0 0-615-31,0 0-321 0,0 0-112 16,0 0 80-16,-90 111-184 15,75-70-152-15,4 4-40 16,-1 3-64-16,5 0-8 0,0-3-88 16,3-3 0-16,4-4 0 31,0-4-8-31,0-8-104 0,0-5-416 16,0-3-616-16,11-3-345 15,0-6-1031-15,1-6-4746 0</inkml:trace>
          <inkml:trace contextRef="#ctx0" brushRef="#br0" timeOffset="140225.78">851 5087 13650 0,'0'0'4169'0,"0"0"-3048"15,0 0-97 1,0 0-592-16,0 0-432 15,0 0-408-15,0 0-1121 16,0-6-2952-16</inkml:trace>
        </inkml:traceGroup>
        <inkml:traceGroup>
          <inkml:annotationXML>
            <emma:emma xmlns:emma="http://www.w3.org/2003/04/emma" version="1.0">
              <emma:interpretation id="{D8700D00-EA4D-49AC-B6E8-C505551221F2}" emma:medium="tactile" emma:mode="ink">
                <msink:context xmlns:msink="http://schemas.microsoft.com/ink/2010/main" type="inkWord" rotatedBoundingBox="12955,6208 14551,6073 14639,7115 13043,7250"/>
              </emma:interpretation>
              <emma:one-of disjunction-type="recognition" id="oneOf8">
                <emma:interpretation id="interp8" emma:lang="" emma:confidence="1">
                  <emma:literal/>
                </emma:interpretation>
              </emma:one-of>
            </emma:emma>
          </inkml:annotationXML>
          <inkml:trace contextRef="#ctx0" brushRef="#br0" timeOffset="143616.44">1455 4979 4889 0,'0'0'6969'16,"0"0"-5729"-16,0 0-1040 16,0 0 128-16,0 0 48 0,0 0-31 0,48 86-145 15,-33-64-112-15,0-1-88 16,-4-3-264-16,-3-1-353 0,0-8-271 15,-5-3-888-15,4-6-1449 16</inkml:trace>
          <inkml:trace contextRef="#ctx0" brushRef="#br0" timeOffset="143360.15">1736 4271 5089 0,'0'0'2368'16,"0"0"-1064"-16,-75 99 33 15,45-61-385-15,3 1 288 0,8-5-672 32,1-11-40-32,7-5-192 15,7-10-136-15,4-4-200 16,0-1-128-16,4-3 48 0,14 0-80 16,9-9 96-16,3-7-120 15,0 3 80-15,-4 0 24 0,-3 1 80 16,-13 9 8-1,-2 3 0-15,-8 0 64 16,0 15-64-16,-15 16 432 16,-11 10-88-16,-4 6-239 0,-4 4-17 15,-4-7-16-15,9-1 24 16,6-8-104-16,8-10 0 16,7-10 0-1,8-4-425-15,8-11-135 0,14 0 224 16,12 0 208-16,3-20-328 15,5-4-344-15,-1-3 368 0,-7 0 296 16,-8 6 136-16,-3 6 216 16,-12 7 176-1,-7 3 344-15,-4 5 8 16,3 0 40-16,-3 0-463 16,4 10-313-16,4 8 184 15,0 3-64-15,6 0-120 0,-2 3-8 16,6-3-256-16,-3-3-513 0,0 3-359 31,-8-7-504-31,-3 1-2345 0</inkml:trace>
          <inkml:trace contextRef="#ctx0" brushRef="#br0" timeOffset="143990.5">1593 4928 7497 0,'131'-23'2729'0,"-131"23"-1617"16,4 0-288-16,0 12 216 0,0 6-119 15,6 2-625-15,-2 1-160 0,7-3-136 16,-3-3-352-16,2-7-641 31,6-8-551-31,-6 0-600 16,1-13-3378-16</inkml:trace>
          <inkml:trace contextRef="#ctx0" brushRef="#br0" timeOffset="143874.65">1593 4928 9249 0,'0'0'2993'0,"0"0"-1761"16,0 0-359-16,0 0-281 15,0 0-288-15,0 0-152 0,15 30-152 16,0-9-24-16,0 0-584 16,0-6-369-16,0 0-399 15,0-6-736-15,-4-3-2025 0</inkml:trace>
          <inkml:trace contextRef="#ctx0" brushRef="#br0" timeOffset="144213.07">2021 4313 10802 0,'0'0'3192'0,"0"0"-2079"15,0 0-329-15,0 0-200 32,0 0-136-32,134-42-296 0,-88 33-72 15,-5 0-80-15,-3 2-480 16,-9 2-808-16,-6-1-841 0,-8 4-1776 15,-11-3-4712-15</inkml:trace>
          <inkml:trace contextRef="#ctx0" brushRef="#br0" timeOffset="144714.62">2264 4187 7281 0,'0'0'2505'0,"0"0"-1497"0,0 0-456 0,0 0 16 15,0 0 728-15,0 0-632 31,0 114-383-31,0-63-113 16,-11 8-64-16,-8 4-104 0,-4 6-409 16,-3-9-191-16,0-7-344 15,4-14 168-15,3-12 648 0,4-12 128 16,12-9 312-16,3-6 16 31,0 0-200-31,6-3 24 0,21-18-24 16,7-3 56-16,0-9-32 15,7 0-104-15,-3 3-40 0,-9 3 0 16,-6 13-8-16,-12 4-104 47,-7 10-96-47,-4 0 56 16,0 10 144-16,-19 20 120 0,-7 9 88 15,0 5 176-15,3 7-256 16,4-6-120-16,12-3-8 0,7-7 0 0,0-2-48 15,22-9-64 17,9-8-80-32,-2-8-16 0,5-8-56 15,-4 0 216-15,-4-3-24 0,-11-14 72 16,-4-1 144-16,-11-4 72 16,0 1 312-16,-11 1 193 0,-8 5-73 15,-7 0-288-15,8-1-360 0,-1 8-432 16,4-2-833-16,11 5-687 15,0-1-3545-15</inkml:trace>
          <inkml:trace contextRef="#ctx0" brushRef="#br0" timeOffset="145625.76">2583 4809 7705 0,'0'0'3033'0,"0"0"-1169"15,124-63-616-15,-68 27-631 0,0-3-217 16,-3-3-152-16,-8 7-144 31,-11 1-104-31,-8 4-384 0,-4-6-809 16,-7 13-711-16,-11 2-1209 0</inkml:trace>
          <inkml:trace contextRef="#ctx0" brushRef="#br0" timeOffset="145487.13">2632 4605 7481 0,'0'0'1320'16,"0"0"-824"-16,0 0 969 15,0 0-249-15,116-57-480 0,-75 31-144 16,-11 3-368 0,-3 5-200-16,-20 11-24 15,-7 7-1376-15,0 0-1376 0</inkml:trace>
          <inkml:trace contextRef="#ctx0" brushRef="#br0" timeOffset="144944.04">2620 4298 10322 0,'0'0'4289'0,"0"0"-3169"15,0 0-496-15,0 0-472 0,0 0-80 16,30 80 40-16,-10-37-112 16,-2-5-320-16,-3-3-536 15,0 1-673-15,-11-2-503 0,-4-14-344 16,0-5-1697-16</inkml:trace>
          <inkml:trace contextRef="#ctx0" brushRef="#br0" timeOffset="145170.03">2643 4262 8105 0,'0'0'2513'16,"0"0"-1297"-1,0 0-176-15,0 0-216 16,112-60-159-16,-74 51-249 0,-5 6-88 15,1 3-272-15,-7 0 0 16,-9 9-40-16,-6 12-16 16,-8 5-208-16,-4 5-376 0,-4 5-585 31,-19 0-583-31,-21 5-545 16,2-14-135-16,5-3-3785 0</inkml:trace>
          <inkml:trace contextRef="#ctx0" brushRef="#br0" timeOffset="145295.65">2696 4447 7089 0,'0'0'2216'0,"0"0"-1255"31,0 0-89-31,0 0 176 16,0 0-232-16,0 0-224 0,134-110-336 15,-111 101-63-15,-4 3-193 16,-8 6-129-16,-11 0-999 16,-11 30-152-16,-19 6-472 0,-4-1-4314 0</inkml:trace>
          <inkml:trace contextRef="#ctx0" brushRef="#br0" timeOffset="145976.56">2898 4264 8993 0,'0'0'2889'16,"0"0"-2049"-16,0 0-200 0,0 106 153 15,7-53 39 1,1 10-400 0,0 9-128-16,-4 11-176 0,-1 10-40 15,0-3-88-15,-3-7-320 16,4-2 104-16,-4-16 80 0,4-13 136 15,-4-14 64-15,0-16-64 0,0-11 0 32,0-8 24-32,0-3 304 0,0-5-128 15,-14-23-80-15,6-5 32 16,-4-5 152-16,5-4 96 16,7-3-144-16,0 3 16 0,0 6-72 15,0 7-184-15,0 5-16 31,4-1-448-31,19 2-672 0,-5 5-1489 16,0 5-2800-16</inkml:trace>
        </inkml:traceGroup>
        <inkml:traceGroup>
          <inkml:annotationXML>
            <emma:emma xmlns:emma="http://www.w3.org/2003/04/emma" version="1.0">
              <emma:interpretation id="{97D434E0-CC30-426A-9D6F-D63ECBC118D8}" emma:medium="tactile" emma:mode="ink">
                <msink:context xmlns:msink="http://schemas.microsoft.com/ink/2010/main" type="inkWord" rotatedBoundingBox="14959,6187 15614,6131 15692,7059 15037,7115"/>
              </emma:interpretation>
              <emma:one-of disjunction-type="recognition" id="oneOf9">
                <emma:interpretation id="interp9" emma:lang="" emma:confidence="1">
                  <emma:literal/>
                </emma:interpretation>
              </emma:one-of>
            </emma:emma>
          </inkml:annotationXML>
          <inkml:trace contextRef="#ctx0" brushRef="#br0" timeOffset="146539.54">3772 4215 10898 0,'0'0'3817'16,"0"0"-3361"-16,0 0-320 0,-64 104-72 31,41-57 48-31,5 8 0 15,6-5 24-15,9 1-88 0,3-9-40 16,0-12-8-16,19-9-416 16,7-13 104-16,11-8 144 0,5 0 16 15,6-18-48-15,-3-3-80 32,-3-3 128-32,-9 7 144 15,-11 2 8-15,-6 6 0 0,-8 9 176 0,-8 0 224 16,0 11-216-16,0 23 184 15,0 7-64-15,0 10-104 16,0 6-120-16,0-3-80 16,0 0-256-1,0-7-272-15,0-2-352 16,0-10-121-16,0-1-655 0,-4-12-665 16,-8-11-3568-16</inkml:trace>
          <inkml:trace contextRef="#ctx0" brushRef="#br0" timeOffset="147074.31">3461 4979 10850 0,'0'0'2864'0,"0"0"-1751"15,0 0-537-15,0 0-392 0,0 0-56 32,0 0 16-32,131-90-88 15,-79 66-56-15,15-12-1360 0,-14 7-1369 16,-11 2-3816-16</inkml:trace>
          <inkml:trace contextRef="#ctx0" brushRef="#br0" timeOffset="146881.81">3576 4778 9394 0,'0'0'2936'16,"0"0"-1888"-16,0 0-824 0,0 0-224 31,0 0 553-31,0 0 7 16,38 99-256-16,-15-54-144 0,-5-1-160 31,2 2-464-31,-6-5-425 16,-10 4-719-16,-4-12-480 0,0-15-2689 0</inkml:trace>
          <inkml:trace contextRef="#ctx0" brushRef="#br0" timeOffset="146957.12">3760 4857 7137 0,'0'0'5545'0,"0"0"-3992"16,0 0-1153 0,0 0-400-16,0 0 0 15,0 0 0-15,0 0 0 0,12 96-288 16,-12-45-897-16,-19-13-1071 0,-3-5-2697 16</inkml:trace>
          <inkml:trace contextRef="#ctx0" brushRef="#br0" timeOffset="147343.37">3727 4324 13354 0,'0'0'3017'16,"0"0"-2417"-16,0 0-528 15,37-18-16-15,5 4 16 0,10-7-72 16,23-15-232-16,-8 9-1128 16,-14 3-2473-16</inkml:trace>
        </inkml:traceGroup>
        <inkml:traceGroup>
          <inkml:annotationXML>
            <emma:emma xmlns:emma="http://www.w3.org/2003/04/emma" version="1.0">
              <emma:interpretation id="{0FC95B49-2DCD-4CDE-9968-77E8B0E9115F}" emma:medium="tactile" emma:mode="ink">
                <msink:context xmlns:msink="http://schemas.microsoft.com/ink/2010/main" type="inkWord" rotatedBoundingBox="16143,6053 18378,5864 18510,7420 16275,7609"/>
              </emma:interpretation>
              <emma:one-of disjunction-type="recognition" id="oneOf10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148522.04">4635 4722 10082 0,'0'0'1984'0,"0"0"-1600"16,0 0-208-1,0 0 232-15,0 0-72 16,119-51-184-16,-85 36-152 16,-4 3-584-16,-11 9-1456 15,-12 3-513-15,-7 6 105 0,0 9-3265 0</inkml:trace>
          <inkml:trace contextRef="#ctx0" brushRef="#br0" timeOffset="148365.01">4631 4584 4120 0,'0'0'8898'0,"0"0"-7017"16,0 0-1585-16,0 0-112 0,0 0 264 31,0 0-168-31,0 0-128 16,119-54-152-16,-96 49-944 0,-5 5-1745 15,-10 0-5937-15</inkml:trace>
          <inkml:trace contextRef="#ctx0" brushRef="#br0" timeOffset="148158.77">4645 4453 10266 0,'0'0'4273'15,"0"0"-3921"-15,0 0-264 16,0 0-88 0,0 0 448-16,0 0-192 15,98-18-104-15,-68 12-152 0,-8 3-896 16,-6 3-889-16,-9 0-2920 0</inkml:trace>
          <inkml:trace contextRef="#ctx0" brushRef="#br0" timeOffset="148027.12">4653 4298 9394 0,'0'0'4985'0,"0"0"-3193"0,0 0-664 31,0 0-376-31,0 0-464 31,0 0-232-31,0 0-8 0,0 0-48 0,0 0-632 16,128-27-1136-16,-114 27-889 15,-10 6-3448-15</inkml:trace>
          <inkml:trace contextRef="#ctx0" brushRef="#br0" timeOffset="148725.51">4740 4791 3488 0,'0'0'3105'0,"0"0"-1113"15,0 0-615-15,0 0-705 0,0 0-440 16,0 0-48-16,-4 92 96 16,22-80 0-16,5-6-48 31,-5 0-56-31,2-3-8 0,-6 0 0 16,-10-3 96-16,0 0 528 15,-4 0 857-15,0 0-481 0,0-6-200 16,0-14-968-16,0-7-328 0,-4-36-832 15,4 12-1577 1,0-3-2616-16</inkml:trace>
          <inkml:trace contextRef="#ctx0" brushRef="#br0" timeOffset="148879.11">5069 4357 7697 0,'0'0'2521'0,"0"0"-1161"15,0 0-568-15,128-86-40 16,-83 59-168-1,-1-2-328-15,-2 1-135 16,-5 1-121-16,-3 3-481 16,-8-6-927-16,-11 10-992 0,-7 2-3274 15</inkml:trace>
          <inkml:trace contextRef="#ctx0" brushRef="#br0" timeOffset="149263.09">5358 4040 6729 0,'0'0'2592'0,"0"0"-1495"0,0 0-593 15,0 0-440-15,0 0 624 16,0 0 64-16,0 0 104 31,-15 141-112-31,19-81-159 0,3 9-177 16,4 5-40-16,1 7-64 16,-4 2 24-16,2 2-72 0,-2-5-104 15,3-6-48-15,-3-4-88 16,-1-14 48-16,1-8 8 15,-5-9-64-15,1-12-8 0,-4-12-8 16,0-6 8 0,0-7-128-1,-4-2 128-15,-18 0-224 0,-8 0-336 0,-7-14-272 16,3-13 416-16,-3-3 304 16,6 1 112-16,9 4 936 15,6 7-24-15,6 3 32 16,6 3-72-1,4-3-175-15,0-3-377 16,14-5-272-16,13-7-48 0,7 0-152 16,3-3-593-16,12-6-479 0,-8 3-904 15,-7 12-3009-15</inkml:trace>
          <inkml:trace contextRef="#ctx0" brushRef="#br0" timeOffset="149792.54">5785 4251 12170 0,'0'0'3177'0,"0"0"-2553"0,0 0-528 32,0 0-88-32,0 0 0 15,0 0 40-15,0 0-48 16,0 0-344-16,0 0-1537 0,0 0-2087 0</inkml:trace>
          <inkml:trace contextRef="#ctx0" brushRef="#br0" timeOffset="149654.91">5819 4065 11882 0,'0'0'1832'0,"0"0"-1832"0,0 0-8 15,0 0 8-15,0 0 0 16,53 47 0 0,-42-31-680-16,-4-2-1520 15,-3-2-4978-15</inkml:trace>
          <inkml:trace contextRef="#ctx0" brushRef="#br0" timeOffset="150137.03">5718 4617 9209 0,'0'0'2593'15,"0"0"-2121"-15,0 0-360 16,0 0 160-16,0 0 16 0,0 0 104 31,124-35-192-31,-98 25-200 16,-4 4-664-16,-10 6-952 15,-9 0-1017-15,-3 10-2368 0</inkml:trace>
          <inkml:trace contextRef="#ctx0" brushRef="#br0" timeOffset="149977.78">5725 4462 7521 0,'0'0'6546'16,"0"0"-5482"-16,0 0-1056 0,0 0 56 16,72-15 144-16,-39 3-40 15,1 0-64-15,-4 3-104 0,-7 9-496 16,-5 0-1353-16,-14 0-2432 15</inkml:trace>
          <inkml:trace contextRef="#ctx0" brushRef="#br0" timeOffset="150505.54">5793 4737 6489 0,'0'0'1200'0,"0"0"-888"16,0 0-216-16,0 0 184 0,0 0 352 16,0 0 9-1,0 0 167 1,37 18 40-16,-33-6-328 0,-4 8-112 16,0 4-400-16,0 1 96 0,0 1 0 15,0-1-96-15,0-7 40 16,4-6 0-16,0-1-48 0,0-4 0 15,0-5 8-15,-1 4 88 16,4-3 96 0,1-1-96-16,-4 3-48 15,3-5-48-15,-3 0 112 16,3 0 16-16,-3 0-24 0,0-16 120 16,3-11 184-16,5-8-408 31,-1-11-240-31,4-7-56 0,19-36-864 15,-8 13-528-15,1 8-2361 0</inkml:trace>
          <inkml:trace contextRef="#ctx0" brushRef="#br0" timeOffset="150677.09">6288 4005 7721 0,'0'0'3985'16,"0"0"-2537"-16,0 0 185 0,0 0-169 15,0 0-384-15,0 0-520 0,0 0-560 16,-4 48 8 0,-7-3 56-1,-12 11 0-15,1 10-64 0,-8-4-272 16,-4 5-288-16,-3-11-488 16,-1-11-1281-16,8-14-735 0,11-20-1009 15</inkml:trace>
          <inkml:trace contextRef="#ctx0" brushRef="#br0" timeOffset="151035.13">6161 4426 8665 0,'0'0'5842'0,"0"0"-4746"0,0 0-856 0,0 0 24 15,0 0 48-15,0 0-136 16,116-32-96 15,-82 19-80-15,3 2-880-16,-11 1-1681 0,-7 5-3512 16</inkml:trace>
          <inkml:trace contextRef="#ctx0" brushRef="#br0" timeOffset="150956.34">6210 4124 10818 0,'0'0'3817'0,"0"0"-3185"0,0 0-16 16,0 0-56-16,0 0 408 16,0 0-448-16,0 0-344 31,0 0-176-31,111 120-328 0,-88-87-864 15,-12-12-1369-15,-7-3-2304 0</inkml:trace>
          <inkml:trace contextRef="#ctx0" brushRef="#br0" timeOffset="151984.19">6030 4638 7273 0,'0'0'7458'15,"0"0"-6026"-15,0 0-1344 0,0 0-16 16,0 0 16-16,0 0 80 31,0 0-88-31,67 18-72 0,-49-9-8 16,-2 6-320-16,-6 5-80 15,2 8-264-15,-4 2-136 0,-1-1 191 16,-3 2 281-16,-1-7 16 16,1-6 56-16,-4-7 152 31,4-5 104-31,-4-2 0 0,0-4 48 16,0 0 144-16,0 0 152 15,-4-16-128-15,-3 5-72 0,-4-7 64 16,3 0 281-16,0 3 79 15,8-1-176-15,0 2-272 16,12-4-104 0,10 3-16-16,11-3 0 0,1 1 0 15,8 1 8-15,-1 1-8 16,-3 3 80-16,-5 3-80 0,-3 3 0 16,-3 3-80-16,-9 3 80 15,-2 0-184 1,-10 3 88-1,-2 15-104-15,-4 9 0 0,0 3-288 0,-18 3-297 16,-5 3-127 0,-11-3 144-16,1-3-864 15,-8-9 583-15,4-3 1041 16,3-6 8-16,3-7 1601 16,13-5 23-16,6 0 65 15,12 0-129-15,0 0-576 0,0 0-768 16,19-15-136-16,15-3-24 0,4-2-56 15,6-8-256-15,1 2-424 16,-7 1-16-16,-12 5-296 31,-7 5-281-31,-11 0 537 0,-8 9 376 16,0 6 360-16,-16 0 152 16,-10 0-40-16,-3 21-112 0,-5 3-216 15,7 6 176-15,9-3 40 16,2-1 88-16,9-1 40 15,7-11-128 1,0-2-112-16,0-6-8 0,11-3 120 16,4-3 0-1,0-3 0-15,4-15-160 0,-1-3-1056 0,-10 0-361 16,0-5-503-16,-4 2 104 16,-4 0-113-1,0 0 2089-15,0 6 1801 16,0 6 759-16,-4 6-279 0,4 3-425 15,-4 3-800-15,4 0-424 16,0 18-376-16,0 6-200 0,0 11 216 16,0 7 9-16,0 6-105 31,0 10-96-31,0 7 0 0,0 6-72 16,-4 10 72-16,-4 0-80 15,1 3-352-15,4-13-1825 0,3-14 1249 16,0-15 256-16,3-18-457 15,12-18-351-15,1-6-4009 0</inkml:trace>
          <inkml:trace contextRef="#ctx0" brushRef="#br0" timeOffset="152206.1">6895 4877 13834 0,'0'0'5410'0,"0"0"-4242"16,0 0-1112 0,0 0-56-16,0 0-912 15,0 0-1025-15,4 0-2176 16</inkml:trace>
        </inkml:traceGroup>
      </inkml:traceGroup>
    </inkml:traceGroup>
    <inkml:traceGroup>
      <inkml:annotationXML>
        <emma:emma xmlns:emma="http://www.w3.org/2003/04/emma" version="1.0">
          <emma:interpretation id="{C417F5C5-E460-4901-B147-4EF8AFCDFB6E}" emma:medium="tactile" emma:mode="ink">
            <msink:context xmlns:msink="http://schemas.microsoft.com/ink/2010/main" type="paragraph" rotatedBoundingBox="2755,8075 8496,7923 8522,8909 2781,906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4C7F5678-D36A-45EE-97A9-39B98706FAAE}" emma:medium="tactile" emma:mode="ink">
              <msink:context xmlns:msink="http://schemas.microsoft.com/ink/2010/main" type="line" rotatedBoundingBox="2755,8075 8496,7923 8522,8909 2781,9060"/>
            </emma:interpretation>
          </emma:emma>
        </inkml:annotationXML>
        <inkml:traceGroup>
          <inkml:annotationXML>
            <emma:emma xmlns:emma="http://www.w3.org/2003/04/emma" version="1.0">
              <emma:interpretation id="{7B484D35-4F8D-4AF5-9E9B-CBBFDFFD2A67}" emma:medium="tactile" emma:mode="ink">
                <msink:context xmlns:msink="http://schemas.microsoft.com/ink/2010/main" type="inkWord" rotatedBoundingBox="2755,8075 4343,8033 4369,9018 2781,9060"/>
              </emma:interpretation>
              <emma:one-of disjunction-type="recognition" id="oneOf11">
                <emma:interpretation id="interp11" emma:lang="" emma:confidence="1">
                  <emma:literal/>
                </emma:interpretation>
              </emma:one-of>
            </emma:emma>
          </inkml:annotationXML>
          <inkml:trace contextRef="#ctx0" brushRef="#br0" timeOffset="60739.93">-8483 6500 4416 0,'0'0'1545'16,"0"0"2512"-16,0 0-2745 15,0 0-496-15,0 0 368 16,0 0-47-16,0-18-297 15,-12 15-216 1,-2-3-280-16,-9 6-344 0,1 0 168 16,-12 0-160-16,0 22-8 0,-3 7-8 15,-5 10 0-15,13 3 0 16,3 5-8-16,6-2 16 0,9-3-16 31,11 0 16-31,0-6-128 16,23-3-32-16,11-10 72 0,3-7 72 15,8-4-32-15,3-10-152 16,2-2-360-16,5-18-825 0,-13-8-663 16,-12-1-2721-16</inkml:trace>
          <inkml:trace contextRef="#ctx0" brushRef="#br0" timeOffset="61254.03">-8311 6114 7537 0,'0'0'6233'15,"0"0"-5040"-15,0 0-1193 16,0 0-96 0,0 0 96-1,0 0 224-15,20 144 144 0,-6-75-240 16,1 8 8-16,4-2-120 15,-4 0-8-15,0-10 72 0,-4-8-64 16,-3-12 48-16,-4-12-64 16,-4-15-24-16,0-9 16 0,0-6 8 15,4-3-48-15,-4 0-120 0,3-9 168 16,4-18-8-16,5-6-736 16,3-6 440-1,3 0 296-15,4 9 0 16,-2 7-40-16,-2 5 48 15,-3 9 40-15,-3 6 88 0,-5 3-8 16,4 0 128-16,1 9 136 31,2 15-136-31,-2 12-16 16,-1 6-8-16,-3 8-40 0,-1 7 16 16,-3 1-72-16,3-3-112 15,1 2 56-15,3-6-72 0,-4-9-224 16,1-9-360-16,0-12-432 31,-1-21-297-31,4 0-447 0,1-3-881 0</inkml:trace>
          <inkml:trace contextRef="#ctx0" brushRef="#br0" timeOffset="61658.14">-7741 6443 9658 0,'0'0'2312'0,"0"0"-1768"15,0 0-256-15,0 0 248 16,0 0-16-16,109-8-127 0,-75 8-121 15,-8 0-192-15,1 0-80 32,-13 14 8-32,-6 1-16 0,-8 11-88 15,0 5 96-15,-12 7 8 16,-18 4-8-16,1 4 8 16,-5-8-8-16,0-5 64 0,8-9 0 15,7-6 128-15,8-9 232 16,8-6 184-16,3-3-168 0,0 0-272 31,0 0-8-31,3 0-112 0,16 0 104 16,3 0 48-16,8-6-64 15,4 0-128-15,0 6-8 0,14 0-432 16,-6 12-1632-16,-16 0-2089 16</inkml:trace>
          <inkml:trace contextRef="#ctx0" brushRef="#br0" timeOffset="61826.3">-7260 6832 11002 0,'0'0'5105'0,"0"0"-3897"16,0 0-512-16,0 0 345 0,0 0-425 16,0 0-504-16,0 0-112 15,14 9-632-15,5 3-361 0,0 0-1007 16,-8-6-2833-16</inkml:trace>
        </inkml:traceGroup>
        <inkml:traceGroup>
          <inkml:annotationXML>
            <emma:emma xmlns:emma="http://www.w3.org/2003/04/emma" version="1.0">
              <emma:interpretation id="{25E87694-C0A5-4367-9FA3-34F18CB7679A}" emma:medium="tactile" emma:mode="ink">
                <msink:context xmlns:msink="http://schemas.microsoft.com/ink/2010/main" type="inkWord" rotatedBoundingBox="4814,8049 8497,7952 8522,8901 4839,8998"/>
              </emma:interpretation>
              <emma:one-of disjunction-type="recognition" id="oneOf12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63868.35">-6732 6668 7393 0,'0'0'5745'16,"0"0"-3776"-16,0 0-1281 16,0 0-56-16,0 0-88 15,0 0-288-15,0 0 144 0,0 0-128 31,135 53-104-31,-82-32-96 16,-1 3-72-16,5 0-16 0,6 3-832 0,-11-3-1168 16,-18-6-1905-16</inkml:trace>
          <inkml:trace contextRef="#ctx0" brushRef="#br0" timeOffset="63668.34">-6732 6629 8993 0,'0'0'3897'0,"0"0"-2801"0,0 0-735 15,0 0-25-15,0 0-136 0,0 0-96 16,83-45-16-16,-31 18-88 16,8 0-80-16,-3 0-640 15,-9 3 39-15,-7 9-79 0,-7 3 192 16,-15 3 232-16,-7 7 160 16,-10 2-32-16,-2 0 136 15,0 0 72-15,-2 18 168 16,-10 5 144-16,-7 10 0 15,0 0-56-15,0 3-72 0,5-1-120 16,-6 1 48 0,6-3-32-16,-5 0-72 0,1-2-8 15,-6-5-184 1,-9 3-456-16,7-4-704 16,0-7-1521-16</inkml:trace>
          <inkml:trace contextRef="#ctx0" brushRef="#br0" timeOffset="63354.8">-6601 6315 7921 0,'0'0'2801'15,"0"0"-1209"-15,0 0 169 0,0 0-65 16,0 0-248-16,0 0-368 0,0-6-391 16,0 6-417-16,0 0-272 15,0 0-8-15,0 0-168 0,8 0 64 32,3 11 112-32,8 4-8 15,0 1-152-15,-5-1-409 0,2 3-223 16,-12 11-528-16,0-5-1457 15,-4-2-3488-15</inkml:trace>
          <inkml:trace contextRef="#ctx0" brushRef="#br0" timeOffset="65048.21">-6068 6357 6025 0,'0'0'3088'15,"0"0"-1415"-15,0 0-1145 16,0 0 176-16,0 0 640 0,0 0-55 0,120-57-425 15,-83 36-312 1,1 2-32-16,0 8-192 0,-9-4-200 16,-3 5-120-1,-6 5 0-15,-6 2-8 16,-6 3-496-16,-4 0-648 16,-4 0-833-16,0 0-391 0,0 0-3289 0</inkml:trace>
          <inkml:trace contextRef="#ctx0" brushRef="#br0" timeOffset="65414.74">-6136 6584 1168 0,'0'0'8274'15,"0"0"-6714"-15,0 0-1104 0,0 0 40 16,0 0 32 0,0 0-112-16,0 0-64 15,87 122-256-15,-73-89-96 16,2 9-472-16,-9-9-1112 0,-3-9-1697 16</inkml:trace>
          <inkml:trace contextRef="#ctx0" brushRef="#br0" timeOffset="65784.07">-6098 6629 9450 0,'0'0'3192'0,"0"0"-1816"0,0 0-1063 16,0 0-137-16,0 0 48 15,131-108-88-15,-75 82-40 16,12 1-88-16,7-2-8 0,0 3-200 15,4 1-617-15,-4 5-231 16,-8 3-584-16,-11 3-393 16,-10 9 225-16,-17 0 952 0,-13 3 848 31,-13 0 552-31,-3 0 856 16,0 12-7-16,0 9-217 0,-11 5-136 15,-4 7-528-15,0 3-136 16,0 6-152-16,3 2-88 0,-2 2-32 15,2-1-104-15,1-4 152 16,4-2-152 0,-8-6 0-16,-1-6-8 15,2-5-120-15,-9-9-232 0,1-3-744 16,-24-10-456-16,5-5-905 16,4-18-2456-16</inkml:trace>
          <inkml:trace contextRef="#ctx0" brushRef="#br0" timeOffset="65274.24">-5772 6076 9818 0,'0'0'2080'32,"0"0"-1488"-32,0 0-128 0,0 0 208 15,0 0-151-15,-37 107-265 16,25-61-152-16,-6 1-104 15,-4 4-112-15,-9 0-689 16,-25 14-695-16,7-13-1297 0,7-11-3032 16</inkml:trace>
          <inkml:trace contextRef="#ctx0" brushRef="#br0" timeOffset="66568.63">-5861 6490 8105 0,'0'0'2777'15,"0"0"-1529"-15,0 0-568 0,0 0-56 32,0 0-184-32,0 0-255 15,0 0-177-15,0 0-8 16,6 31 0-16,6-19-81 0,-1 1-255 15,0-5-272-15,4-5-320 0,1-1 120 16,2-2-96-16,-2 0 152 31,2-2 151-31,-7-4 401 32,-7 6 200-32,-4 0 40 0,0 0 352 15,0 3 49-15,-23 15 23 16,5 3-104-16,-8 3-96 0,-1-1-40 15,9-1-64-15,-2-5 16 0,10-5 64 16,6-2 8-16,4-5-248 16,0-5 128-16,10 0-16 15,17 0 296-15,-1 0 56 0,8-15-184 16,-4 3-160-16,0-2 8 16,-7 4-128-1,-9 2-128-15,-6 5-584 0,-4 3-8 16,-4 0 32-16,0 3-112 15,-16 12 544-15,2-1 216 0,-9 4 40 16,5-3 0-16,-4 1 0 31,2-5 0-31,2 1-16 16,6-3-256-16,1-6-192 0,3 3 151 16,8-6 201-16,0 0 104 15,0 0-136-15,0 0-48 0,0 0 32 16,4-9 160-16,8-3 104 47,3 1-48-47,-1-2 72 0,-2-2 232 15,2 3-136-15,-2 3-143 32,0 0-81-32,-5 3 96 0,0 4 144 15,-3-1 240-15,-4 3 296 31,0 0 232-31,0 0-40 0,0 0-304 16,0 0-231-16,0 0-121 16,0 0-208-16,0 0-104 0,0 0-232 15,0 5 8-15,-4 16 224 0,-7 9 136 16,-8 6-128-16,5 3-8 16,2 3-128-1,8-1-825-15,4-5-247 0,0-5-440 16,4-13-721-16,8-10-3456 0</inkml:trace>
          <inkml:trace contextRef="#ctx0" brushRef="#br0" timeOffset="66899.27">-5329 6419 10242 0,'0'0'2392'16,"0"0"-1776"-16,0 0-192 15,0 0 137-15,131-41-225 0,-86 26-88 0,-7 0-128 16,-1 0-64 0,-3 2-56-16,-8 5-840 15,-8 2-465 1,-6 2-439-16,-8 2-633 0</inkml:trace>
          <inkml:trace contextRef="#ctx0" brushRef="#br0" timeOffset="67093.02">-5082 6324 9217 0,'0'0'2553'0,"0"0"-1705"31,0 0 168-31,0 0 73 0,0 0-481 16,-71 135-272-16,48-88-168 15,5-2-80-15,-2 3-88 16,-2-3-448-16,4-10-720 15,-1-5-689-15,3-9-1087 0,10-15-3362 0</inkml:trace>
          <inkml:trace contextRef="#ctx0" brushRef="#br0" timeOffset="67290.84">-5228 6607 7361 0,'0'0'2089'0,"0"0"-1209"31,0 0 216-31,0 0-360 16,0 0 0-16,0 0-216 0,0 0-200 15,0 0-256-15,117 114-24 16,-95-93-40-16,4-3-480 16,-7-6-72-16,-1-3-1080 0,-2-3-889 15,-6-6-3312 1</inkml:trace>
          <inkml:trace contextRef="#ctx0" brushRef="#br0" timeOffset="67484.02">-5030 6163 14195 0,'0'0'3192'0,"0"0"-2328"15,0 0-576 1,0 0-87-16,0 0-201 15,0 0-249-15,0 0-391 0,0 0-528 16,38 71-1448-16,-34-47-2874 0</inkml:trace>
          <inkml:trace contextRef="#ctx0" brushRef="#br0" timeOffset="68120.28">-4793 6593 2776 0,'0'0'4857'0,"0"0"-3056"15,0 0-537-15,0 0-208 0,0 0 144 32,0 0 209-32,-4 0-9 0,4 0-288 15,0 0-16-15,0 0-311 16,0 0-409-16,0 0-208 0,0 0-168 16,0 6-272-1,0 12-16-15,0 12 288 16,0 6-57-16,4 2-87 15,7 4-320-15,0-6-384 0,5-5-592 16,14-18-721-16,-8-6-1815 16,-3-7-3202-16</inkml:trace>
          <inkml:trace contextRef="#ctx0" brushRef="#br0" timeOffset="68442.89">-4786 6495 8281 0,'0'0'3857'0,"0"0"-2513"15,0 0-535-15,0 0-489 32,0 0-184-32,61-99 40 0,-9 74 56 15,4 5-56-15,8-1-56 16,-4 6-48-16,0 6-72 16,-8 3 8-16,-3 6-8 0,0 0-8 15,-12 0-192-15,-3 2-296 31,-11 11 88-31,-9 2 176 0,-2 3 152 16,-8 5 80-16,-4 2 392 0,0 1 152 16,0 11-144-16,0 1-120 15,-8 4-80-15,-4 3-48 0,-2 2-144 16,2 1-8 0,-6 3-456-1,-1-9-768-15,-11 9-673 0,-4-18-231 16,5-10-793-16</inkml:trace>
          <inkml:trace contextRef="#ctx0" brushRef="#br0" timeOffset="69073.89">-4640 6679 9089 0,'0'0'2785'0,"0"0"-1937"16,0 0-648-16,0 0-32 15,0 0 184-15,0 0-24 0,0 0-144 32,34 84-120-32,-19-60-64 15,-7-6-208-15,-4-3-400 16,0-5-224-16,-4-5-376 0,0-5-352 16,0 0 231-16,0-10 129 15,0-13 400-15,-4-7 800 0,0-6 512 31,4 1 256-31,0-1 568 0,0 6 401 16,0 8-145-16,0 4-240 16,11 7-327-16,4 2-393 15,1 3-256 1,-2 3-224-16,5 3-56 16,-4 0-96-16,0 0-96 0,-1 15 40 15,-2-1-272-15,-8 8-216 0,-4-2 104 16,0 1 63-16,0 0-215 15,-19 1 464-15,0-8 128 0,-3-2 80 16,7-3 144 0,3-6 641-16,8-3-57 15,4 0-576-15,0 0-232 16,0 0-152-16,16 0 152 16,10 0 112-16,1 0-24 0,-5-3-88 15,-4 3-272-15,-6 0-712 31,-8 0 63-31,-4 9-55 0,-8 9 360 16,-14 6 184-16,-8 3 432 16,3-6 8-16,1-3 416 15,12-6 552-15,2-6 152 0,12-4-535 32,0-2-593-32,12 0 0 15,14 0 0-15,11 0 0 16,23-17-64-16,-11-1-1057 0,-8 3-1375 0</inkml:trace>
          <inkml:trace contextRef="#ctx0" brushRef="#br0" timeOffset="69638.27">-3781 6183 9057 0,'0'0'3017'0,"0"0"-1665"15,0 0-415-15,0 0-457 0,0 0-280 0,0 0 104 31,57 0-80-15,-35 3-88-16,-3 4-120 0,0-2-16 16,-4 1-456-16,-12 9-985 0,-3-3-1055 15,0-1-4089-15</inkml:trace>
          <inkml:trace contextRef="#ctx0" brushRef="#br0" timeOffset="70798.95">-3803 6330 5353 0,'0'0'2448'16,"0"0"-1312"-16,0 0-663 15,0 0 279-15,0 0-88 16,0 0-256-16,0 0 448 16,12 0-296-16,-12 5-176 15,0 17 304-15,0 7-127 16,-16 7-81-16,-2 12-184 0,-13 3-8 15,-3 9-136-15,-3-4 48 16,3 8-192-16,-4-8-8 16,5-1-632-16,3-14-96 0,8-9-289 31,10-16-151-31,12-16 24 16,0-10-480-16,4-14-4378 0</inkml:trace>
          <inkml:trace contextRef="#ctx0" brushRef="#br0" timeOffset="71001.92">-3728 6546 5169 0,'0'0'2944'0,"0"0"-975"16,0 0-529-16,0 0-264 0,0 0-456 15,0 0-424-15,0 0-32 31,-12 26-159-31,1-5-89 0,-4-1-16 16,0 4-48-16,1-3-665 16,-6 0-543-16,2-6-1288 0,7-8-5002 15</inkml:trace>
          <inkml:trace contextRef="#ctx0" brushRef="#br0" timeOffset="70054.59">-3791 6333 4120 0,'0'0'6778'16,"0"0"-5546"-16,0 0-1096 0,0 0 224 16,0 0 248-16,108-13-176 31,-60-1-232-31,-2 2-136 16,-9 3-64-16,-7 3-736 0,-8 3-560 15,-10 3 296-15,-12 0 304 16,0 0-128-16,0 9 327 0,-16 6 297 15,-2 0-24-15,-4 0 224 32,-1 3 104-32,8-6 160 15,0-1 128 1,3-4 105-16,12-4 247 16,-2-3-280-1,2 0-80-15,0 0 160 0,0 0 112 16,0 0-272-16,2 0-64 0,6 0-104 15,0 0-112 1,0 0-96 0,-5 0 48-16,1 0-48 15,-1 0-16-15,1 0-328 0,-4 0-248 16,4 0-264-16,-4 0-272 16,0 0-577-16,0 0 89 0,-11 5-536 15,-4 1-2113-15</inkml:trace>
          <inkml:trace contextRef="#ctx0" brushRef="#br0" timeOffset="70490.45">-3687 6422 7241 0,'-86'15'2641'31,"93"-15"-1633"-31,5-6-248 16,2 0 64-16,-6 0-392 0,4 4-200 15,-6-2-56-15,2 4-176 16,0-3 0-16,0 0-208 15,-1 0-432-15,4-2-416 0,0-5-912 32,-7 2-2818-32</inkml:trace>
          <inkml:trace contextRef="#ctx0" brushRef="#br0" timeOffset="70266.48">-3687 6422 4624 0,'0'0'1297'0,"0"0"-929"16,0 0-128-16,0 0 344 15,0 0 184-15,0 0 240 16,15-20-103-16,-7 20-129 0,-5 0-344 16,-3-3-200-16,0 3-80 15,0 0 8-15,0 0-160 0,0 0-72 16,0 0-320-16,0 0-304 15,0 0-881 1,-3 0 97-16,-9 0-240 16,5 0-3873-16</inkml:trace>
          <inkml:trace contextRef="#ctx0" brushRef="#br0" timeOffset="71242.67">-3717 6593 8241 0,'0'0'3129'0,"0"0"-1553"0,0 0-696 16,0 0-399 0,0 0 103-16,0 0-104 15,-15 101-152 1,11-53-256-16,4 0-8 0,0 0-64 0,0-3-112 16,0-6-320-16,0-13-136 15,0-8-249-15,0-12-303 0,0-6-168 31,0-18-752-31,0-2-2770 0</inkml:trace>
          <inkml:trace contextRef="#ctx0" brushRef="#br0" timeOffset="71862.31">-3664 6417 8185 0,'0'0'2361'0,"0"0"-1617"0,0 0-432 15,0 0-32 1,0 0-48 0,0 0 40-16,0 0-144 15,93-13-128-15,-81 16-40 0,-1 9-704 16,-7 4-312-16,-4-2 8 16,0 4-361-16,-12 0-247 0,-3-3 608 15,1-3 528-15,-10 0 520 0,10-3 1208 16,-1-3 192-16,7 1-336 15,5-7-7 1,3 0-481-16,0 0-568 16,14 0 120-16,6 0 168 15,6 0 88-15,0 0-208 0,0 0-56 16,-3 0-32-16,-9 0-88 16,-2 2 0-16,-12 9-136 15,0 5 128 1,0 2-136-16,-8 6 136 15,-6-1-72-15,-6 2-320 0,2-5 208 16,-1-2 96-16,8-6 88 31,0-2-64-31,3-8 72 16,4-2 96-16,4 0 144 0,0-2-144 16,0-14 16-16,12-2 8 15,2 0-56-15,5 3 32 0,0 4 32 16,-4 4-32-16,-3 4 8 15,-9 3-104-15,-3 10 0 0,0 19 144 16,0 7 72-16,-7 9-64 16,-5 0-96-1,-2-4-56-15,2-5 0 16,5-9-8-16,3-11 8 0,4-8 0 16,0-2-48-16,0-6-48 15,0 0 48-15,11 0 48 16,8-8 80-16,0-11-80 15,3-1-128-15,4-19-312 16,1 3-936-16,-5-3-1521 16</inkml:trace>
          <inkml:trace contextRef="#ctx0" brushRef="#br0" timeOffset="72413.02">-3372 6276 8089 0,'0'0'3121'15,"0"0"-1713"-15,0 0-808 0,0 0-384 16,0 0-32-16,0 0-112 16,75-99-40-16,-45 81-32 0,-4 3-712 31,-3 7-464-31,-8 2-136 16,-8 2 408-16,-7 4 15 15,0 4-119-15,-3 13 1008 0,-16 11 288 16,0 4 0-16,-3 8 216 15,3 7 16-15,0 4-199 0,8 3 63 16,-1-4-80-16,6 1-96 31,6-5 112-31,-4-8-192 16,4-5-56-16,0-10-24 0,0-5-48 0,0-8-152 16,0-8-128-16,0-2 48 15,0 0-728-15,0-12 335 16,0-11 209-1,6-11 336-15,10-4 80 0,3-4 0 16,7 0 0-16,0 6 72 16,0 3-64-16,1 9 336 0,-9 9 168 15,-2 7 121-15,-6 8-121 16,-2 0-128 0,-4 0-32-16,0 15-144 15,-4 6 208-15,0 5-24 16,0 8-192-16,0-3-48 0,0 3-16 15,0-1-72-15,-8-6 0 16,4-4-64-16,-4-5-88 0,2-6-376 31,-2-2 8-31,0-5-296 16,-3-5-512-16,4 0-441 16,-1-15-4072-16</inkml:trace>
          <inkml:trace contextRef="#ctx0" brushRef="#br0" timeOffset="72769.59">-3342 6736 5553 0,'0'0'2192'0,"0"0"-920"15,0 0 305-15,0 0-297 0,0 0 88 16,0 0-207-16,0 0-153 15,105 66-528-15,-86-43-232 0,3 2-128 32,4-4-120-32,0-1-80 15,16-2-824-15,-8-3-993 16,-5-9-2232-16</inkml:trace>
          <inkml:trace contextRef="#ctx0" brushRef="#br0" timeOffset="72596.22">-3136 6435 6705 0,'0'0'2753'16,"0"0"-1505"-16,0 0-424 15,0 0-56-15,0 0 128 0,0 0-264 16,-30 107-271-16,15-56-233 16,0-4-128-16,-4 1-24 15,5 0-329 1,-6-6-287-16,-9 3-520 0,3-12-872 15,4-12-2305-15</inkml:trace>
        </inkml:traceGroup>
      </inkml:traceGroup>
    </inkml:traceGroup>
    <inkml:traceGroup>
      <inkml:annotationXML>
        <emma:emma xmlns:emma="http://www.w3.org/2003/04/emma" version="1.0">
          <emma:interpretation id="{5E57876F-BE57-413C-8906-E14E88BFDB1B}" emma:medium="tactile" emma:mode="ink">
            <msink:context xmlns:msink="http://schemas.microsoft.com/ink/2010/main" type="paragraph" rotatedBoundingBox="3941,9044 7664,9166 7631,10159 3908,1003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F4FD239-FA32-4425-AAD6-92F02DBA9889}" emma:medium="tactile" emma:mode="ink">
              <msink:context xmlns:msink="http://schemas.microsoft.com/ink/2010/main" type="inkBullet" rotatedBoundingBox="3925,9533 4217,9543 4205,9910 3913,9900"/>
            </emma:interpretation>
            <emma:one-of disjunction-type="recognition" id="oneOf13">
              <emma:interpretation id="interp13" emma:lang="" emma:confidence="0">
                <emma:literal>•</emma:literal>
              </emma:interpretation>
            </emma:one-of>
          </emma:emma>
        </inkml:annotationXML>
        <inkml:trace contextRef="#ctx0" brushRef="#br0" timeOffset="-108764.25">-7636 7596 9818 0,'0'0'4265'0,"0"0"-2897"0,0 0-488 31,0-5-232-31,0 5 24 16,0 0-152-16,0 0-200 0,0 0-144 15,0 0-103-15,0 0-65 16,0 0-8-1,8 0-65-15,7 0 49 16,0 0 16-16,8 0-8 16,3 0 8-16,0 0 16 0,-4 0-8 15,5 0-8-15,-9 5 0 16,-2 5 0-16,-2 2-224 0,-6 2-256 16,-1 8-136-16,-7 8-200 15,0 1 32-15,-15 9 504 16,-7 2 120-16,-4-3 160 0,-4-3 48 31,7-9-40-31,5-3 72 16,-2-9-64-16,13-7 296 0,4-2-48 15,3-3 16-15,0-3-32 16,0 0-48-16,0 0-144 16,3 0-48-16,12 0-8 0,3 0 8 15,6 0 48 1,2 0-56-16,-4 0-80 15,1 0-136-15,-5 0-272 0,9-3-1008 16,-5 3-785-16,0-3-2024 0</inkml:trace>
      </inkml:traceGroup>
      <inkml:traceGroup>
        <inkml:annotationXML>
          <emma:emma xmlns:emma="http://www.w3.org/2003/04/emma" version="1.0">
            <emma:interpretation id="{4EB24F47-3F7D-4CC5-935A-6FDA95B3F6BF}" emma:medium="tactile" emma:mode="ink">
              <msink:context xmlns:msink="http://schemas.microsoft.com/ink/2010/main" type="line" rotatedBoundingBox="4451,9061 7664,9166 7631,10159 4419,10054"/>
            </emma:interpretation>
          </emma:emma>
        </inkml:annotationXML>
        <inkml:traceGroup>
          <inkml:annotationXML>
            <emma:emma xmlns:emma="http://www.w3.org/2003/04/emma" version="1.0">
              <emma:interpretation id="{E5B26D42-1732-4E9D-A4F6-98F2EBE36C0C}" emma:medium="tactile" emma:mode="ink">
                <msink:context xmlns:msink="http://schemas.microsoft.com/ink/2010/main" type="inkWord" rotatedBoundingBox="4440,9417 4741,9427 4724,9960 4422,9950"/>
              </emma:interpretation>
              <emma:one-of disjunction-type="recognition" id="oneOf14">
                <emma:interpretation id="interp14" emma:lang="" emma:confidence="1">
                  <emma:literal/>
                </emma:interpretation>
              </emma:one-of>
            </emma:emma>
          </inkml:annotationXML>
          <inkml:trace contextRef="#ctx0" brushRef="#br0" timeOffset="-108545.81">-7133 7836 9618 0,'0'0'2432'0,"0"0"-1664"0,0 0-488 15,0 0 280-15,0 0-135 0,0 0-345 32,11 0-80-32,-3 6 0 15,-1 3-361-15,8 0-447 16,3-3-536-16,-6-3-784 0,0-3-2145 0</inkml:trace>
          <inkml:trace contextRef="#ctx0" brushRef="#br0" timeOffset="-108198.11">-6900 7477 7433 0,'0'0'2705'0,"0"0"-1473"0,0 0-920 16,0 0-72-16,0 0 208 15,3 21 72-15,4 6 168 0,-3 12-159 31,0 8-217-31,0 4-168 16,0 6 40-16,0 0-168 0,-1-3-16 16,1-1-520-16,7 5-393 15,-3-17-599-15,-1-11-1225 0</inkml:trace>
        </inkml:traceGroup>
        <inkml:traceGroup>
          <inkml:annotationXML>
            <emma:emma xmlns:emma="http://www.w3.org/2003/04/emma" version="1.0">
              <emma:interpretation id="{30E3F862-1FCF-4D93-AC9B-60F03C80CF18}" emma:medium="tactile" emma:mode="ink">
                <msink:context xmlns:msink="http://schemas.microsoft.com/ink/2010/main" type="inkWord" rotatedBoundingBox="5147,9083 6770,9137 6738,10130 5115,10076"/>
              </emma:interpretation>
              <emma:one-of disjunction-type="recognition" id="oneOf15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-107129.93">-6429 7618 8193 0,'0'0'2561'16,"0"0"-1561"-16,0 0-616 0,0 0-160 15,0 0 264-15,0 0 48 16,0 0-184-16,0 0-192 0,129-69-64 0,-107 63-39 16,-3 3-9-16,-1 3-48 15,-6 0-225 1,-8 9-175-16,-4 9-64 0,0 11-32 0,-4 5 24 16,-19 2-24-16,-3-1 160 15,-4-1 88 1,0-8 248-16,0-3 320 15,11-7-8-15,1-4 136 16,10-9-96-16,0 0-192 0,8-3 16 16,0 0-176-16,8-6-8 15,10-15-40-15,9 1 24 0,3-5 24 63,4 4 8-63,-12 3 8 15,-3 3-16-15,-4 12 0 16,-8 3 0-16,-3 0-120 0,-4 22 120 16,0 7 8-16,0 10 0 15,-11 6 152-15,0-9-48 0,3-3-48 0,4-10 48 16,4-8-112-16,0-5 0 16,0-10-120-1,0 0 40-15,0 0 80 0,12-21 8 16,6-9 144-16,8-12-152 0,1-9-16 15,3-6-296-15,-8 1-400 0,1-1 216 16,-4 12 464-16,-8 6 32 0,-3 12 288 16,-5 12 184-1,1 9 280-15,-4 6 200 0,0 0-263 16,0 6-489-16,0 18-104 16,7 9 184-16,1 5-8 15,0 4-272 1,2 0 0-16,6-9-224 15,-5-3-184-15,-4-9-144 0,1-9-321 0,-1-6-359 16,-3-6-352-16,-4-18 23 16,0-11-1559-16</inkml:trace>
          <inkml:trace contextRef="#ctx0" brushRef="#br0" timeOffset="-106165.54">-6019 7489 2832 0,'0'0'4097'15,"0"0"-1889"-15,0 0-455 0,0 0-409 16,0 0 0-16,-22-101-623 31,22 95-449-31,2 6-224 0,14-4-48 16,6 4 0-16,1 0-64 15,7 0 56-15,-8 0 16 16,5 0-48-16,-5 10 40 0,-4 2-344 0,-2-1-177 16,-1 1 9-1,-8 6 72-15,1 0 184 0,-4 0 8 16,-4 3 128-1,0 0 120-15,0 0 136 16,-16-1 144-16,2 2-96 16,-6-5-184-16,2 2-40 0,-4-10-488 15,-1 2 96 1,12-11-160-16,-4 0 512 16,7 0 80-16,8 0 168 0,0-11-80 15,0-5-80-15,8 1 80 16,10 1-80-16,1-1 0 15,0 3-8-15,-4 3-48 0,-3 9-264 32,-6 0-576-32,-6 6-353 0,0 15 337 15,-2 2 184-15,-14 8 560 16,-6 2 160-16,-1-4 496 16,1 1 24-16,6-9-8 0,2-3-24 31,10-10-248-31,4-3-240 15,0-5 0-15,0 0 49 0,14-18 63 16,6-10-112-16,2-8-273 16,1 1-103-16,-5-5 376 15,-6 4 72-15,-4 7 128 0,-6 8 153 16,-2 9 239-16,0 3 288 16,0 7-160-16,0 2-448 0,0 0-272 15,0 20 0 1,0 10 8-16,0 11 216 15,0 11-176-15,0 1 144 16,0 4-184-16,4 0 72 0,0-3-24 16,-4-3-48-16,0-7-8 15,0-5-256-15,0-12-56 16,0-9 40-16,0-11 112 16,-4-7 160-16,0 0-256 15,4-13 160-15,-2-8 40 16,2-3 56-16,0 0 136 0,0 0 200 31,0 3 184-31,0 7 104 16,6-1-240-16,6 9-144 15,-4-4-144-15,-1 10-96 0,4 0-48 16,-7 0-72-16,7 16 120 0,-7 5-80 16,-4 8 16-16,0 4 0 15,0 0-40-15,0-6 96 31,0-6 8-31,-4-6 16 0,4-5 96 16,0-8 72-16,0-2 56 16,0 0-48-16,4-6-96 0,14-12 16 15,6-11-112-15,20-26-576 16,-3 7-792-16,-7 4-1377 0</inkml:trace>
          <inkml:trace contextRef="#ctx0" brushRef="#br0" timeOffset="-105344.05">-5502 7725 8953 0,'0'0'2425'16,"0"0"-1785"-1,0 0-528 1,0 0 176-16,0 0-48 16,0 0-112-16,0 0-128 0,105-33-904 15,-82 33-1440 1,-9 0-2297-16</inkml:trace>
          <inkml:trace contextRef="#ctx0" brushRef="#br0" timeOffset="-105680.99">-5498 7468 12202 0,'0'0'3865'0,"0"0"-3705"16,0 0-80-16,0 0-80 15,0 0 304-15,0 0-192 0,0 0-112 16,108-29 0-16,-78 26-768 16,1 0-896-16,-9 3-737 0,-10 0-3624 15</inkml:trace>
          <inkml:trace contextRef="#ctx0" brushRef="#br0" timeOffset="-105525.66">-5457 7570 8489 0,'0'0'2305'0,"0"0"-1617"15,0 0-480-15,0 0 152 0,0 0 8 16,0 0-352-16,128-60-16 15,-102 48-1584-15,-12 6-2977 0</inkml:trace>
          <inkml:trace contextRef="#ctx0" brushRef="#br0" timeOffset="-105865.92">-5404 7259 13290 0,'0'0'2609'0,"0"0"-1993"15,0 0-368-15,0 0-128 16,0 0 80-16,0 0-200 0,0 9-8 15,4 0 0-15,6 0-120 16,-2 2-520-16,7 11-248 0,-8-4-665 16,-3-3-1175-16</inkml:trace>
          <inkml:trace contextRef="#ctx0" brushRef="#br0" timeOffset="-104685.81">-5502 7725 5937 0,'11'111'2216'0,"-11"-105"-1488"0,0 0-496 16,0 0-232-16,0-6 104 0,8 0-104 15,7 0 80-15,7 0-32 16,-3-3 9-16,4-9-57 16,-5 0-73-16,-6 0-183 0,-1 3-32 15,-8 0 136-15,1 3 152 16,-4 4 328-16,0-3 193 0,0 5 455 15,0 0-64-15,0 0-48 32,0 0-376-32,0 0-272 15,0 0-168-15,0 0-32 0,0 0 32 16,0 0-48 0,0 0 0-16,0 0 16 15,0 0-16-15,-4 0 160 0,4 0 96 16,0 0-8-16,0 0-104 15,0 0-40-15,0 0-96 16,0 0 49-16,0 0-49 0,0 0 0 16,0 0 0-16,0 0 64 0,0 0-16 15,0 0-8-15,0 0-32 16,0 0 40 0,-3 0-40-16,-1 7 48 15,-7 8-56-15,7 6 0 16,-4 6 80-16,1 2 8 0,7 8 80 15,0 2 32-15,0-1-32 16,0 2-40-16,0-5-136 16,15-5 16-1,0-6-16-15,0-9-72 16,4-9-32-16,-8-4-128 0,0-2 168 16,5-6 64-16,-10-18 200 15,2-5 128-15,-4-6-104 16,-4-8-72-16,0-2 32 0,0 4-64 31,-4 8 24-31,-10 6-24 16,-2 9-120-16,2 6-64 0,2 3-400 15,1 9-248-15,3-3-425 16,8 0-191-16,0 0-1160 0,0-3-3410 16</inkml:trace>
          <inkml:trace contextRef="#ctx0" brushRef="#br0" timeOffset="-104451.11">-5040 7181 8241 0,'0'0'2881'0,"0"0"-1825"16,0 0-776-16,0 0 400 15,0 0 545-15,-8 116-473 0,-7-49-248 16,-7 8-192-16,-4 5-72 31,-5 4-232-31,1-3-8 0,-4-10-112 16,4-11-744-16,4-6-721 16,-1-24-551-16,13-13-2393 0</inkml:trace>
          <inkml:trace contextRef="#ctx0" brushRef="#br0" timeOffset="-104100">-5210 7711 1136 0,'0'0'9690'16,"0"0"-7562"-16,0 0-1456 15,0 0-320-15,0 0 401 0,0 0-169 32,117-55-312-32,-83 37-144 0,-5 4-128 15,-3 4-864-15,-10 5-1329 16,-9 5-1880-16</inkml:trace>
          <inkml:trace contextRef="#ctx0" brushRef="#br0" timeOffset="-104256.74">-5172 7483 9337 0,'0'0'2633'0,"0"0"-1849"0,0 0-552 0,0 0 544 16,0 0-103-1,0 0-281 1,0 0-240-16,113 36-64 0,-91-24-88 15,-3 0-704-15,-1 0-1001 16,-10-7-1519-16</inkml:trace>
          <inkml:trace contextRef="#ctx0" brushRef="#br0" timeOffset="-103492.58">-5206 7815 9273 0,'0'0'3865'0,"0"0"-2856"0,0 0-793 16,0 0 32 0,0 0 0-1,8 131-168-15,3-92-80 0,-4 3-544 16,5-3-561-16,-8-7 57 15,-1-4 56-15,-3-7 184 16,0-13 168-16,0-8 376 0,0 0-73 0,-3-6 313 31,-5-8 24-31,0-13 913 16,5 3 71-16,3-3-168 0,0 2 24 16,0-4-144-16,11 3-400 15,15-2-192-15,5-1-48 16,9-4 16-16,5 0-72 0,1 3-80 31,-1-3-360-31,-8 8-112 0,-3 5 88 16,-8 9 280-16,-8 1 88 15,-6 7-88-15,-8 3 8 16,-4 0 144-16,0 9 32 0,-4 15 360 16,-8 10-144-16,-10 1-168 31,4 3-48-31,-1-1-312 0,0-2-592 15,-4-2-656-15,-3-3-313 16,0-8 409-16,-1-9 144 16,1-3 1320-16,4-10 888 0,-1 0 984 31,5 0-400-31,10-10-47 16,0-3-265-16,8 0-296 0,0-5 168 15,4 0-431-15,19 0-265 0,7-3-160 16,0 0-32-16,4 1-136 15,-4 5-8-15,-7-3-48 0,-9 9-584 16,-6 3-769 0,0 0-935-1,-8 6-905-15</inkml:trace>
          <inkml:trace contextRef="#ctx0" brushRef="#br0" timeOffset="-103086.42">-5052 7961 6753 0,'113'-131'3217'31,"-113"131"-1265"-31,0 0-368 0,0 0-15 16,0 0-489-16,0 6-488 16,4 15-224-16,-1 12 128 0,4 5-296 15,-3 11-200-15,0-2-392 16,-4 19-776-16,0-15-1169 0,0-13-2736 15</inkml:trace>
          <inkml:trace contextRef="#ctx0" brushRef="#br0" timeOffset="-103299.99">-5052 7961 6041 0,'0'0'2088'0,"0"0"-1208"32,0 0-231-32,0 0 207 15,0 0-64-15,30 42-376 0,-14-33-216 16,-6 0-120-16,2-3-80 0,-5-1-64 16,-3 0-448-16,0-5-704 15,-1-5-721-15,-3-6-375 0</inkml:trace>
        </inkml:traceGroup>
        <inkml:traceGroup>
          <inkml:annotationXML>
            <emma:emma xmlns:emma="http://www.w3.org/2003/04/emma" version="1.0">
              <emma:interpretation id="{345E07A6-7562-4067-98EF-845A78D7C8E9}" emma:medium="tactile" emma:mode="ink">
                <msink:context xmlns:msink="http://schemas.microsoft.com/ink/2010/main" type="inkWord" rotatedBoundingBox="7107,9239 7661,9258 7641,9858 7087,9840"/>
              </emma:interpretation>
              <emma:one-of disjunction-type="recognition" id="oneOf16">
                <emma:interpretation id="interp16" emma:lang="" emma:confidence="0">
                  <emma:literal>/</emma:literal>
                </emma:interpretation>
                <emma:interpretation id="interp17" emma:lang="" emma:confidence="0">
                  <emma:literal>Ⅴ</emma:literal>
                </emma:interpretation>
                <emma:interpretation id="interp18" emma:lang="" emma:confidence="0">
                  <emma:literal>」</emma:literal>
                </emma:interpretation>
                <emma:interpretation id="interp19" emma:lang="" emma:confidence="0">
                  <emma:literal>“</emma:literal>
                </emma:interpretation>
                <emma:interpretation id="interp20" emma:lang="" emma:confidence="0">
                  <emma:literal>V</emma:literal>
                </emma:interpretation>
              </emma:one-of>
            </emma:emma>
          </inkml:annotationXML>
          <inkml:trace contextRef="#ctx0" brushRef="#br0" timeOffset="-68550.46">-4467 7701 7841 0,'0'0'4161'0,"0"0"-2729"16,0 0-815-16,0 0 367 0,0 0 136 16,0 0-488-16,0 0-408 0,0 0-224 15,0 0-48-15,0 24-128 16,0-3 176-16,0 6 56 15,0 0 0-15,0 0-40 0,0-3 40 16,0-6-48-16,0-7-8 0,3-1 8 16,1-7-8-16,8-3 0 0,6 0-48 31,13-13 48-31,13-16 144 16,13-20-64-16,10-13-80 15,16-30-120-15,15-37-1000 0,-16 18-1601 16,-14 13-3488-16</inkml:trace>
        </inkml:traceGroup>
      </inkml:traceGroup>
    </inkml:traceGroup>
    <inkml:traceGroup>
      <inkml:annotationXML>
        <emma:emma xmlns:emma="http://www.w3.org/2003/04/emma" version="1.0">
          <emma:interpretation id="{047E5BB5-E5CA-4A76-866C-B13A0B85A780}" emma:medium="tactile" emma:mode="ink">
            <msink:context xmlns:msink="http://schemas.microsoft.com/ink/2010/main" type="paragraph" rotatedBoundingBox="4112,10235 7392,10358 7363,11150 4083,1102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EC06ABF-5C1D-4C60-9D40-CA82D6F245BF}" emma:medium="tactile" emma:mode="ink">
              <msink:context xmlns:msink="http://schemas.microsoft.com/ink/2010/main" type="line" rotatedBoundingBox="4112,10235 7392,10358 7363,11150 4083,11027"/>
            </emma:interpretation>
          </emma:emma>
        </inkml:annotationXML>
        <inkml:traceGroup>
          <inkml:annotationXML>
            <emma:emma xmlns:emma="http://www.w3.org/2003/04/emma" version="1.0">
              <emma:interpretation id="{6A2F2AF9-833B-40C0-8876-05EA94B2A89C}" emma:medium="tactile" emma:mode="ink">
                <msink:context xmlns:msink="http://schemas.microsoft.com/ink/2010/main" type="inkWord" rotatedBoundingBox="4103,10489 4839,10516 4824,10898 4088,10871"/>
              </emma:interpretation>
              <emma:one-of disjunction-type="recognition" id="oneOf17">
                <emma:interpretation id="interp21" emma:lang="" emma:confidence="1">
                  <emma:literal/>
                </emma:interpretation>
              </emma:one-of>
            </emma:emma>
          </inkml:annotationXML>
          <inkml:trace contextRef="#ctx0" brushRef="#br0" timeOffset="-102136.36">-7456 8601 7345 0,'0'0'3177'0,"0"0"-1321"16,0 0-664-16,0 0 25 16,0 0-377-16,0 0-392 0,-4 0-192 15,12 0-176 16,11-6-72-15,7 0-8-16,4-3 88 0,0 0-88 16,4-2-40-16,-8 6 40 0,1 0 0 31,-9 5 0-31,-6 0-304 16,-5 0-80-16,-7 10-312 0,0 10-96 15,-7 13 191-15,-17 2 81 31,-2 2 216-31,-3-5 304 0,-1 1 120 16,8-11 232-16,6-4 433 16,5-7-121-16,3-2-384 0,8 0-280 31,0-2-64-31,0-2 0 16,8-2 64-16,7 0 8 15,-1-1 112-15,6 2-72 0,2-4 32 16,-3 0 48-16,-1 3-128 15,2 0-400-15,2 0-945 16,-3 0-1223-16,-4-3-4962 0</inkml:trace>
          <inkml:trace contextRef="#ctx0" brushRef="#br0" timeOffset="-102019.95">-7107 8821 6585 0,'0'0'2104'16,"0"0"-1496"-16,0 0-455 15,0 0-153-15,0 0-56 0,0 0-825 16,0 0-959-16</inkml:trace>
          <inkml:trace contextRef="#ctx0" brushRef="#br0" timeOffset="-101624.66">-6904 8651 9946 0,'0'0'2664'15,"0"0"-1864"-15,0 0-544 0,0 0 145 16,0 0-49-16,0 0-144 16,41 0-24-16,-26 0-96 31,4 3-40-31,-8 9-48 0,-4 7-280 15,1 5-232-15,-8 2-97 16,0 11 25-16,-12-1-8 0,-2-1 464 16,-1-5 128-16,3-3 448 15,1-9 104-15,8-6-64 16,-1-6-23 0,4-4-113-16,0-2-176 0,0 0-80 15,4 4-88 1,3-2 0-16,8-2 8 0,0 3-16 0,3-3 0 15,2 0-296-15,2 0-593 16,0 0-1007 0,-7 0-3953-16</inkml:trace>
        </inkml:traceGroup>
        <inkml:traceGroup>
          <inkml:annotationXML>
            <emma:emma xmlns:emma="http://www.w3.org/2003/04/emma" version="1.0">
              <emma:interpretation id="{19CB9B69-BFEC-425C-AF1D-DC3633F8EC7B}" emma:medium="tactile" emma:mode="ink">
                <msink:context xmlns:msink="http://schemas.microsoft.com/ink/2010/main" type="inkWord" rotatedBoundingBox="5409,10284 6653,10330 6624,11122 5379,11076"/>
              </emma:interpretation>
              <emma:one-of disjunction-type="recognition" id="oneOf18">
                <emma:interpretation id="interp22" emma:lang="" emma:confidence="1">
                  <emma:literal/>
                </emma:interpretation>
              </emma:one-of>
            </emma:emma>
          </inkml:annotationXML>
          <inkml:trace contextRef="#ctx0" brushRef="#br0" timeOffset="-99101.78">-6027 8415 5265 0,'0'0'3032'0,"0"0"-999"0,0 0-937 15,0 0-104-15,0 0-64 0,0 0-167 16,0 6-289-16,0 16 8 16,0 1 48-16,-4 10-352 31,-10 0-40-31,2 3 8 0,-6 3-144 15,-5-6-256-15,4-3-280 16,0-3-400-16,1-10-249 0,6-1-15 16,12-16-240-16,0 0-217 31,0-4-895-31</inkml:trace>
          <inkml:trace contextRef="#ctx0" brushRef="#br0" timeOffset="-98946.16">-6019 8577 6889 0,'0'0'2521'15,"0"0"-1361"1,0 0-232 0,0 0 360-16,0 0-136 15,0 132-519-15,0-82-313 0,4 4-240 16,3-6-80-16,-3-6-384 0,3-9-449 16,4-19-335-16,-3-4-840 0,-4-10-3529 15</inkml:trace>
          <inkml:trace contextRef="#ctx0" brushRef="#br0" timeOffset="-98550.05">-5809 8433 10242 0,'0'0'2344'0,"0"0"-1600"0,0 0-136 16,0 0 345-16,0 0-345 15,0 0-488-15,37-14-64 0,-11 8-56 16,1-6-152-16,-1 3-64 16,-4-3-48-16,-10 6-8 31,-1 2 0-31,-8 4-8 0,-3 0 272 16,0 0 0-16,0 0-185 0,0 0 185 15,0 0 8-15,0 10 121 0,0 13 87 16,-7 7 216-1,0 10-184-15,3 4 24 16,0 7-8 0,0 3 0-16,4 2-32 0,-4 1-120 0,4 3-32 15,0-3-56-15,0-6-16 16,0-4-264-16,0-11-776 0,8-12-425 16,0-9-23-16,-1-9-672 31,0-6-2713-31</inkml:trace>
          <inkml:trace contextRef="#ctx0" brushRef="#br0" timeOffset="-98387.66">-5648 8723 7329 0,'0'0'2801'0,"0"0"-937"0,0 0-1048 15,0 0-504-15,0 0-144 16,0 0-104-16,0 0-56 0,86-59-8 15,-52 53-768-15,-8 2-1336 16,-7 4-2969-16</inkml:trace>
          <inkml:trace contextRef="#ctx0" brushRef="#br0" timeOffset="-98217.15">-5607 8834 8601 0,'0'0'2129'0,"0"0"-1953"16,0 0-168-16,0 0 80 0,0 0-88 16,146-84-848-16,-108 57-2145 15</inkml:trace>
          <inkml:trace contextRef="#ctx0" brushRef="#br0" timeOffset="-97553.24">-4973 8380 5537 0,'0'0'2936'15,"0"0"-1095"-15,0 0-561 16,0 0-120-16,0 0-272 0,-33 65-151 16,6-20-225-16,-3 7-168 15,-4 7-192-15,-4 1-152 16,5 2-48-16,-5 1-128 0,5-6-256 16,7-10-609-1,0-7-175 1,6-10-432-16,9-19-1545 0</inkml:trace>
          <inkml:trace contextRef="#ctx0" brushRef="#br0" timeOffset="-97775.73">-5303 8732 9634 0,'0'0'2472'0,"0"0"-1776"0,0 0-472 32,0 0 40-32,0 0 72 15,0 0-168-15,0 0-168 0,123-107-216 16,-85 80-584-16,-7 6-1008 15,-9 4-2369-15</inkml:trace>
          <inkml:trace contextRef="#ctx0" brushRef="#br0" timeOffset="-98054.65">-5269 8520 7161 0,'0'0'6193'0,"0"0"-4664"16,0 0-1313-16,0 0-152 31,0 0-48-31,0 0 80 0,0 0-96 16,0 0-960-16,116-57-665 15,-94 39-431-15,-6 6-601 0,-6 0-1600 0</inkml:trace>
          <inkml:trace contextRef="#ctx0" brushRef="#br0" timeOffset="-97365.78">-5210 8792 2936 0,'0'0'7130'0,"0"0"-5418"0,0 0-1056 15,0 120-24-15,0-72 88 16,0 2-263-16,0-8-265 0,0 0-192 31,4-12-16-31,4-3-777 16,7-19-711-16,-4-1-768 15,0-7-2489-15</inkml:trace>
          <inkml:trace contextRef="#ctx0" brushRef="#br0" timeOffset="-97914.8">-5105 8401 4368 0,'0'0'3097'0,"0"0"-1128"15,0 0-993 1,0 0-512-16,0 0-224 16,0 0 56-16,-26 50-160 0,15-23-136 15,4 6-104-15,-16 21-768 16,5-9-681-16,-2-7-2551 15</inkml:trace>
          <inkml:trace contextRef="#ctx0" brushRef="#br0" timeOffset="-96878.13">-5119 8950 9882 0,'0'0'2592'0,"0"0"-2048"16,0 0-528-16,0 0 88 0,0 0 152 15,0 0-144-15,0 0-112 16,75-14-608-16,-57 10-1936 16,-10 4-7434-16</inkml:trace>
          <inkml:trace contextRef="#ctx0" brushRef="#br0" timeOffset="-96741.09">-5119 8950 4993 0,'4'132'6785'15,"-4"-132"-6433"-15,0 0-352 16,14 0-184-16,28-30 176 16,-5 3-384-1,1-2-2121-15</inkml:trace>
          <inkml:trace contextRef="#ctx0" brushRef="#br0" timeOffset="-97065.57">-5097 8816 7865 0,'0'0'1456'0,"0"0"-1167"16,0 0-193-16,0 0 32 16,0 0 136-16,0 0-56 15,0 0-24-15,0 0-176 0,116-66 0 16,-104 66-8 0,-1 0 0-16,0 0-48 15,-3 9 32-15,-4 4 16 0,2 1 456 16,-6 8-96-16,0-2 192 15,0 4 152 1,0 5-192-16,0-2-232 0,0 3-112 16,0 3-104-1,-6-3-8-15,6 0-56 0,-4-3-384 16,0-6-472-16,-4 0-424 0,4-3-609 16,1-9-2191-16</inkml:trace>
        </inkml:traceGroup>
        <inkml:traceGroup>
          <inkml:annotationXML>
            <emma:emma xmlns:emma="http://www.w3.org/2003/04/emma" version="1.0">
              <emma:interpretation id="{9AB0D9BA-C47C-41F0-9131-69BA34DE593E}" emma:medium="tactile" emma:mode="ink">
                <msink:context xmlns:msink="http://schemas.microsoft.com/ink/2010/main" type="inkWord" rotatedBoundingBox="7029,10529 7386,10543 7371,10921 7015,10907"/>
              </emma:interpretation>
              <emma:one-of disjunction-type="recognition" id="oneOf19">
                <emma:interpretation id="interp23" emma:lang="" emma:confidence="0">
                  <emma:literal>Ⅴ</emma:literal>
                </emma:interpretation>
                <emma:interpretation id="interp24" emma:lang="" emma:confidence="0">
                  <emma:literal>/</emma:literal>
                </emma:interpretation>
                <emma:interpretation id="interp25" emma:lang="" emma:confidence="0">
                  <emma:literal>「</emma:literal>
                </emma:interpretation>
                <emma:interpretation id="interp26" emma:lang="" emma:confidence="0">
                  <emma:literal>“</emma:literal>
                </emma:interpretation>
                <emma:interpretation id="interp27" emma:lang="" emma:confidence="0">
                  <emma:literal>V</emma:literal>
                </emma:interpretation>
              </emma:one-of>
            </emma:emma>
          </inkml:annotationXML>
          <inkml:trace contextRef="#ctx0" brushRef="#br0" timeOffset="-69442.19">-4539 8795 7041 0,'0'0'1832'15,"0"-3"-991"-15,0 3 207 16,0-2-192-16,0 2-168 0,0 0-296 15,0 0-136-15,0-4 216 0,0 4 145 16,0 0 63-16,0 0 32 16,0 0-192-16,0 0-184 31,0 0-328-31,0 0-8 0,0 6-176 16,0 10 176-16,0 2 0 15,4 5 136-15,0-5-128 0,4 3 72 16,0-3-72-16,-5-4 48 15,5-2-48-15,-5 0-8 16,1-6 0-16,0 0 48 0,-1-2-48 16,1-2 0-16,-4-2 0 15,4 0 0-15,4 0 0 0,2 0 32 0,14-9-32 16,2-14 0-16,7-10-104 16,9-15-336-16,21-45-784 15,-6 9-1425-15,-13 7-4953 0</inkml:trace>
        </inkml:traceGroup>
      </inkml:traceGroup>
    </inkml:traceGroup>
    <inkml:traceGroup>
      <inkml:annotationXML>
        <emma:emma xmlns:emma="http://www.w3.org/2003/04/emma" version="1.0">
          <emma:interpretation id="{582E048D-1CCF-4509-825C-EAC5236B75E4}" emma:medium="tactile" emma:mode="ink">
            <msink:context xmlns:msink="http://schemas.microsoft.com/ink/2010/main" type="paragraph" rotatedBoundingBox="3229,11363 8540,11311 8549,12264 3239,1231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9B004E6D-C441-4211-BE88-96764BCCD7D2}" emma:medium="tactile" emma:mode="ink">
              <msink:context xmlns:msink="http://schemas.microsoft.com/ink/2010/main" type="inkBullet" rotatedBoundingBox="3234,11796 3506,11793 3509,12060 3236,12063"/>
            </emma:interpretation>
            <emma:one-of disjunction-type="recognition" id="oneOf20">
              <emma:interpretation id="interp28" emma:lang="" emma:confidence="0">
                <emma:literal>•</emma:literal>
              </emma:interpretation>
            </emma:one-of>
          </emma:emma>
        </inkml:annotationXML>
        <inkml:trace contextRef="#ctx0" brushRef="#br0" timeOffset="-64357">-8097 9877 4945 0,'0'0'4032'0,"0"0"-2823"32,0 0-257-32,0 0 816 0,0 0-207 15,0 0-881-15,-30-15-176 16,22 9 152-16,5 3-144 0,-1 0-328 15,-3 0-144-15,-4 3-40 0,-5 0-480 16,-2 0 184-16,-5 3 56 16,1 12 40-16,-1 3 72 0,4 0 112 15,1 3-88-15,2-1 96 16,9 1 16 0,4 0-8-16,3 0 0 15,0 0-72-15,0-3 72 0,3 0-8 16,16-3 8-16,-1-3-80 0,5-4 80 15,7-1 16-15,4-1-16 16,-4-3-288-16,3-3-656 31,5 0-617-31,-12-6-791 0,-7-4-3209 16</inkml:trace>
      </inkml:traceGroup>
      <inkml:traceGroup>
        <inkml:annotationXML>
          <emma:emma xmlns:emma="http://www.w3.org/2003/04/emma" version="1.0">
            <emma:interpretation id="{4DF5C0D9-C69C-4BE8-9245-03F8FA7C8F49}" emma:medium="tactile" emma:mode="ink">
              <msink:context xmlns:msink="http://schemas.microsoft.com/ink/2010/main" type="line" rotatedBoundingBox="3697,11359 8540,11311 8549,12264 3706,12312"/>
            </emma:interpretation>
          </emma:emma>
        </inkml:annotationXML>
        <inkml:traceGroup>
          <inkml:annotationXML>
            <emma:emma xmlns:emma="http://www.w3.org/2003/04/emma" version="1.0">
              <emma:interpretation id="{23A92A85-FAAC-4CEF-9494-D81791387768}" emma:medium="tactile" emma:mode="ink">
                <msink:context xmlns:msink="http://schemas.microsoft.com/ink/2010/main" type="inkWord" rotatedBoundingBox="3697,11359 4621,11350 4630,12174 3705,12183"/>
              </emma:interpretation>
              <emma:one-of disjunction-type="recognition" id="oneOf21">
                <emma:interpretation id="interp29" emma:lang="" emma:confidence="1">
                  <emma:literal/>
                </emma:interpretation>
              </emma:one-of>
            </emma:emma>
          </inkml:annotationXML>
          <inkml:trace contextRef="#ctx0" brushRef="#br0" timeOffset="-63832.77">-7857 9411 7825 0,'0'0'3281'0,"0"0"-2177"0,0 0-744 15,0 0 184-15,0 0-368 16,0 0 328-16,0 116 25 0,0-53-193 0,0 3-184 16,0 2-48-16,0 1-32 15,0-3-72-15,0-3 0 16,0-6 16 0,0-10-24-16,0-5 8 15,0-15-64-15,4-9 0 16,-4-9-376-16,3-9-17 0,5 0-23 15,4-3 168-15,2-19 312 32,2-7-8-32,6-4-120 0,-3-3-136 31,-1 6 248-31,-2 6 16 16,-6 3 0-16,-2 9 8 0,-4 7 96 15,-4 5 232-15,0 0 48 16,0 0 48-16,4 0-159 15,0 0-161-15,-1 12 64 0,5 3 24 16,-5 6-104-16,5 3-48 16,-1-4-40-16,1 1 0 0,0 0-8 15,-2-6-424-15,6 0-617 0,0-2-423 16,-5-8-1176-16</inkml:trace>
          <inkml:trace contextRef="#ctx0" brushRef="#br0" timeOffset="-63427.88">-7422 9650 6025 0,'0'0'8138'15,"0"0"-6706"-15,0 0-1032 0,0 0-176 16,0 0 96-16,0 0-216 31,0 0-96-31,0 0-8 0,83-10-8 16,-65 26-432-16,-3-1-320 15,-7 5-64-15,-8 2-249 0,0 4 129 16,-11-5 664-16,-5 4 208 16,-2-8 72-16,10-2 96 31,0-3 8-31,8-3 80 0,0 0 0 15,12-3 16-15,14 3 56 16,5-6 16-16,3 3 32 0,-1-3-144 16,-3 0-55-16,-16 3-97 15,2 2 40-15,-12 5 96 16,-4 5-16 0,0 8 232-16,-16 5-160 0,-10 5-200 15,-3-1-56 1,-1 12-953-16,0-7-879 0,11-13-3233 0</inkml:trace>
          <inkml:trace contextRef="#ctx0" brushRef="#br0" timeOffset="-63163.7">-6953 10178 16219 0,'0'0'4393'0,"0"0"-3929"15,0 0-352-15,0 0-56 16,0 0-56-16,0 0-240 31,0 0-1336-31,15 36-401 0,-8-24-2176 0</inkml:trace>
        </inkml:traceGroup>
        <inkml:traceGroup>
          <inkml:annotationXML>
            <emma:emma xmlns:emma="http://www.w3.org/2003/04/emma" version="1.0">
              <emma:interpretation id="{2352DEFB-4058-4B64-B1A9-B5442AB94C2B}" emma:medium="tactile" emma:mode="ink">
                <msink:context xmlns:msink="http://schemas.microsoft.com/ink/2010/main" type="inkWord" rotatedBoundingBox="5224,11413 8540,11381 8549,12264 5233,12297"/>
              </emma:interpretation>
              <emma:one-of disjunction-type="recognition" id="oneOf22">
                <emma:interpretation id="interp30" emma:lang="" emma:confidence="1">
                  <emma:literal/>
                </emma:interpretation>
              </emma:one-of>
            </emma:emma>
          </inkml:annotationXML>
          <inkml:trace contextRef="#ctx0" brushRef="#br0" timeOffset="-61481.72">-6334 9691 7817 0,'0'0'2857'0,"0"0"-2017"16,0 0-832-16,0 0-8 0,0 0 192 15,0 0-48-15,0 0 96 31,71-14-40-31,-33-1-120 16,-5 3 16-16,1 0-24 0,-8 2-72 31,-4 5 0-31,-3-1 8 16,-7 6-8-16,-5 0 0 0,-3 0-8 16,-4 0-16-16,0 3-128 0,0 12 120 15,-4 6 32-15,-11 6 208 16,-4 3 96-16,-7-1-48 0,-4 7-48 15,0-3-160-15,-3 3-48 16,6-6-144-16,1 0-728 0,4-3-752 16,6-6-865-1,6-13-5328 1</inkml:trace>
          <inkml:trace contextRef="#ctx0" brushRef="#br0" timeOffset="-61302.68">-6245 9922 5537 0,'0'0'2384'16,"0"0"-1704"-16,0 0-160 0,0 0 41 15,12 110-57-15,-8-76-280 16,7-3-176-16,-4-6-48 0,8-4-656 16,0-9-665-16,0-10-1671 0</inkml:trace>
          <inkml:trace contextRef="#ctx0" brushRef="#br0" timeOffset="-60995.99">-6140 9907 8121 0,'0'0'2897'16,"0"0"-1857"-16,0 0-824 15,0 0-104-15,0 0 136 0,0 0-160 16,0 0 32-16,0 0-120 15,125 2 16-15,-107 13-16 0,-7 6-168 16,-7 3-432 0,-4 4-528-16,-4 3 208 15,-25 3-505-15,-5-7 425 16,0-3 1000-16,4-9 312 0,7-4 648 16,5-5 473-16,10-2 63 15,4-4-552-15,4 0-480 0,4 0-144 31,18-16-216-31,12-4-48 16,15-9-56-16,0-5-144 0,22-14-592 16,-15 9-1400-16,-7 3-3353 15</inkml:trace>
          <inkml:trace contextRef="#ctx0" brushRef="#br0" timeOffset="-60613.5">-5907 9912 4424 0,'0'0'6666'0,"0"0"-5562"31,0 0-680-31,113-38 584 15,-65 11-271-15,13 0-289 0,-9 3-168 16,5 0-104-16,-13 1-176 16,5 1-408-16,-15 4-1113 0,-12 0-1511 15,-11 10-3578-15</inkml:trace>
          <inkml:trace contextRef="#ctx0" brushRef="#br0" timeOffset="-60759.62">-5756 9703 8185 0,'0'0'5777'16,"0"0"-4424"-16,0 0-1353 15,0 0 8 1,0 0-88-16,0 0 64 16,0 0 8-16,0 0-640 0,115-8-1009 15,-85 2-1311-15,-11 6-6690 16</inkml:trace>
          <inkml:trace contextRef="#ctx0" brushRef="#br0" timeOffset="-60391.36">-5738 9811 7737 0,'0'0'3009'16,"0"0"-2113"0,0 0-608-16,0 0 96 0,0 0-176 15,0 29-8-15,11-7 64 16,-3 7-112-16,-1 4-152 0,0 6-168 15,1-3-480-15,-4 11-712 16,-4-7-897-16,0-13-3120 0</inkml:trace>
          <inkml:trace contextRef="#ctx0" brushRef="#br0" timeOffset="-60143.02">-5588 9778 9938 0,'0'0'2320'0,"0"0"-1408"16,0 0 145-16,0 0-185 0,0 0-456 31,0 0-392-31,0 0-24 31,0 0 0-31,0 0 72 0,41 105-72 16,-33-54 56-16,-5-1-56 15,5 7-704-15,-1 12-721 16,1-12-1023-16,0-13-3409 0</inkml:trace>
          <inkml:trace contextRef="#ctx0" brushRef="#br0" timeOffset="-59576.87">-5224 9749 4152 0,'0'0'7178'0,"0"0"-6130"0,0 0-816 16,0 0-160-16,0 0 80 0,4 107 112 16,10-80-264-16,-2-6 0 15,10 2-536 1,-3-2-832-16,-8-12-1273 16</inkml:trace>
          <inkml:trace contextRef="#ctx0" brushRef="#br0" timeOffset="-59746.65">-5089 9509 7377 0,'0'0'3033'0,"0"0"-1745"16,0 0-640-16,0 0 32 15,0 0-64-15,0 0-304 16,33-8-135-16,-21 10-97 0,-5 10-80 31,4 3-753-31,-7 6-255 16,0-3-1488-16,-4-6-7426 0</inkml:trace>
          <inkml:trace contextRef="#ctx0" brushRef="#br0" timeOffset="-59369.57">-5071 9757 4080 0,'0'0'5690'0,"0"0"-4850"15,0 0-584-15,132-78 488 0,-88 57-112 16,-2 3-240-16,-1 6-112 16,-3 4-56-16,-9 5-168 15,1 3-48-15,-11 0 0 0,-11 0-8 16,-1 0-112-16,-7 15-272 31,0-1 232-31,-15 8-112 0,-14 1 64 16,-20 10-648-16,3-3-424 15,2-9-1553-15</inkml:trace>
          <inkml:trace contextRef="#ctx0" brushRef="#br0" timeOffset="-58326.8">-4973 9785 3544 0,'0'0'4561'0,"0"0"-3617"15,0 0 209-15,0 0 367 16,0 0-264-16,38 106-232 0,-38-52-495 16,0 9-225-16,-12 6-304 15,-37 32-128-15,5-14-1273 0,-5-15-2792 16</inkml:trace>
          <inkml:trace contextRef="#ctx0" brushRef="#br0" timeOffset="-59178.99">-5071 9757 9209 0,'102'-30'3041'0,"-102"30"-1929"16,0 6-944-1,0 13-120-15,-12 7 232 16,-3 7-39-16,-3 3-241 16,-5 12-833-16,1-13-935 0,6-8-2153 15</inkml:trace>
          <inkml:trace contextRef="#ctx0" brushRef="#br0" timeOffset="-58624.63">-4973 10068 10082 0,'0'0'2720'16,"0"0"-2368"-16,0 0-200 16,105-53 32-16,-49 22-24 0,4 2-160 15,0 1-176-15,-4 5-1112 0,-7 2-776 31,-15 6-265-31,-12 6 481 32,-14 9 680-32,-8 0 1168 15,-4 15 136-15,-26 12 1184 0,-4 9 88 16,-7 6-584-16,11 5-64 16,4-2 41-16,11 3-137 0,11-10-560 15,4-2-96-15,15-9-8 16,15-9 184-16,0-9-64 15,8-5 8-15,-5-4-24 0,1-4-32 16,-4-11-72-16,-3-11-336 16,-9 2-920-16,-6 3-1833 0</inkml:trace>
          <inkml:trace contextRef="#ctx0" brushRef="#br0" timeOffset="-58973.6">-4857 9721 9402 0,'0'0'2656'0,"0"0"-1824"0,0 0-496 31,0 0 56-31,0 0-64 16,19 31 121-16,-5-8-249 0,2 1-136 16,3 3-64-16,3-6-496 15,4 3-497-15,0-6-863 16,-7-9-2393-16</inkml:trace>
          <inkml:trace contextRef="#ctx0" brushRef="#br0" timeOffset="-57519.9">-4388 9701 5297 0,'0'0'7545'0,"0"0"-6128"0,0 0-1369 16,0 0 16-16,79-30 64 16,-38 15-8-16,4-1 0 0,-1 8-120 15,2-4-152-15,-9 9-641 16,-11 3-615-16,-6 0-120 0,-17 0-25 15,-3 11 273-15,-7 7 584 16,-15 7 696-16,-13 1 336 0,1 4 240 31,0 3 336-31,5 0-327 16,-1 0-161-16,11 0-96 16,-4-6-128-16,16-6-64 0,0-4-136 15,7-14-464-15,4-3-416 16,22 0 239-16,26-23-199 0,1-4-824 31,-5-3-1489-31</inkml:trace>
          <inkml:trace contextRef="#ctx0" brushRef="#br0" timeOffset="-57846.72">-4313 9539 6673 0,'0'0'4993'0,"0"0"-3689"15,0 0-936-15,0 0-216 0,0 0-40 32,0 0-56-32,0 0 0 15,0 0-56-15,67 22-40 16,-52-9-1320-16,-3-3-744 0,-12 3-3738 0</inkml:trace>
          <inkml:trace contextRef="#ctx0" brushRef="#br0" timeOffset="-57329.7">-3987 9787 96 0,'0'0'4713'0,"0"0"-2721"0,0 0-528 0,0 0-175 16,0 0-49-16,-37 140-584 16,7-70-120 15,0-1 96-31,3-2-184 0,1-10-152 0,8-6-40 15,-2-18-80-15,10-9 105 0,-2-15 207 16,1-6 296-16,0-3-344 0,-1-12-440 16,1-18-136-16,3-12-672 15,4-33-473-15,1 10-679 16,3 2-2225-16</inkml:trace>
          <inkml:trace contextRef="#ctx0" brushRef="#br0" timeOffset="-56947.56">-3694 9713 8385 0,'0'0'6250'0,"0"0"-5802"15,0 0-448-15,0 0-152 16,0 0 144-16,22 20 8 0,-11 9-88 16,1 2-1601-16,-5-4-2168 15</inkml:trace>
          <inkml:trace contextRef="#ctx0" brushRef="#br0" timeOffset="-56775.02">-3672 10086 8689 0,'0'0'2921'0,"0"0"-2281"0,0 0-640 16,0 0 0-16,0 0 136 16,0 0 152-16,0 0-112 31,0 0-176-31,0 0-160 0,120-45-584 15,-90 19-520-15,-8-2-433 16,-3 2-2736-16</inkml:trace>
          <inkml:trace contextRef="#ctx0" brushRef="#br0" timeOffset="-42705.25">-3619 9539 4416 0,'0'0'1241'15,"0"0"-737"-15,0 0-344 16,0 0-40-16,0 0-120 0,-8-6 8 16,8 6 432-16,0 0 344 15,0 0-16 1,0 0 241 0,-4-3 367-16,4 3-224 0,0 0-376 15,0 0-168-15,0 0 48 0,0 0 17 16,0 0-97-16,0 0-96 0,0 0 8 15,0 0-192 1,0 0-176 0,0 0-120-16,0 3-64 0,12 12 56 15,14 18-192-15,0-4-1272 16,-7-4-1625-16</inkml:trace>
          <inkml:trace contextRef="#ctx0" brushRef="#br0" timeOffset="-42153.55">-3432 9772 3672 0,'0'0'6514'0,"0"0"-4978"16,0 0-1040-16,0 0 376 16,0 0-16-16,0 0-423 0,0 0 31 31,108-41 40-31,-55 19-256 16,0-4-96-16,-1 5-104 0,-10-1-48 15,-9 2-352-15,-7-1-1585 16,-14 3-1191-16,-4 6-4322 0</inkml:trace>
          <inkml:trace contextRef="#ctx0" brushRef="#br0" timeOffset="-41574.78">-3170 9435 10362 0,'0'0'2544'15,"0"0"-1832"-15,0 0-271 16,0 0-89-1,0 0-256-15,0 0 152 16,-14 128-248-16,6-68-320 16,-11 2-849-16,-3-2-503 15,0-3-721-15,-9-6-359 16,5-13 175 0,-4-5 2577-16,4-12 104 15,3-5 1657-15,9-4-9 0,2-6 40 16,8-6-535-16,4 0-513 0,0 0-656 15,16 0-72-15,10-12 240 16,15-7-16-16,4-5-208 0,-1 1-32 31,-2-1-168-31,-12 9-112 16,-11 6-160-16,-11 9-120 0,-8 0-184 16,-4 18 424-16,-23 18 320 15,-10 12 280-15,-4 12 16 0,0-1-288 16,-1 0 120-16,12-7 144 31,7-14 0-31,16-7-192 16,7-13-80-16,0-13-280 0,11-5 280 15,19-3 48-15,5-24-48 0,5-9-176 16,1-2-40-16,-3-2 96 0,-12 4 72 16,1 7 48-1,-13 5 168 1,-6 8 280-1,-8 8 320-15,0 8 440 16,0 0 40-16,0 0-335 0,0 0-353 16,0 0-384-16,4 3-176 15,4 15 128-15,2 3 176 0,6 9-72 16,6 3-104 0,1 20-128-16,-1-8-656 0,-7-6-2145 15</inkml:trace>
        </inkml:traceGroup>
      </inkml:traceGroup>
    </inkml:traceGroup>
    <inkml:traceGroup>
      <inkml:annotationXML>
        <emma:emma xmlns:emma="http://www.w3.org/2003/04/emma" version="1.0">
          <emma:interpretation id="{D67D2BCD-558A-495C-8D9D-1F3B6F523155}" emma:medium="tactile" emma:mode="ink">
            <msink:context xmlns:msink="http://schemas.microsoft.com/ink/2010/main" type="paragraph" rotatedBoundingBox="3877,12700 9213,12415 9273,13535 3937,1382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D1ECECE-A2FE-4D71-BD5D-F5D21089DD97}" emma:medium="tactile" emma:mode="ink">
              <msink:context xmlns:msink="http://schemas.microsoft.com/ink/2010/main" type="inkBullet" rotatedBoundingBox="3893,12998 4799,12950 4844,13773 3937,13821"/>
            </emma:interpretation>
          </emma:emma>
        </inkml:annotationXML>
        <inkml:trace contextRef="#ctx0" brushRef="#br0" timeOffset="32849.56">-6271 10949 5209 0,'0'0'3000'0,"0"0"-1423"15,0 0-441-15,0 0 304 0,0 0-64 16,0 0-279-16,0 0-393 16,0 0-264-16,0 0-232 0,0 0-32 15,0 0-88-15,0 0-16 16,0 0-24-16,0 0-40 15,0 0 48-15,0 0 144 0,0 0-56 0,0 0 160 16,0 0-120-16,0 0-72 16,0 0-40-16,0 0 24 0,0 0-40 31,0 0 32-31,0 0-32 16,0 0-40-16,0 0 40 15,0 0-8-15,0 0-40 0,0 0 64 16,0 0-24-16,0 0-40 15,0 0-8-15,0 0-72 0,0 0 72 32,8-5 0-32,7-1-8 15,8 0 8-15,6-10 0 0,9 2 8 16,3-7-8-16,4 0-72 16,-4-2-336-16,4 1-136 15,-7 1-72-15,-1 0-496 0,-3 6-200 31,0 1 55-31,-12 1-695 16,-7 4-2305-16</inkml:trace>
        <inkml:trace contextRef="#ctx0" brushRef="#br0" timeOffset="33129.18">-6039 10890 8281 0,'0'0'2233'0,"0"0"-1665"0,0 0-304 16,0 0 192-16,-14 95-128 0,14-55-120 15,0 1-152-15,0 4-56 16,0-6-64-16,0-3-448 15,4-12-256 1,0-3 24-16,2-15-217 16,-6-6-1135-16,4 0-3481 0</inkml:trace>
        <inkml:trace contextRef="#ctx0" brushRef="#br0" timeOffset="33382.71">-5926 10896 6161 0,'0'0'4177'0,"0"0"-3273"15,0 0-616-15,0 0 296 16,0 0 64 0,-7 126-168-16,7-87-152 15,11 2-200-15,0 1-24 0,1 2-96 16,-1-1-8-16,-4-1-96 0,1-6-480 15,-8-7-352-15,0 1-584 16,0-12-633 0,0-6-2344-1</inkml:trace>
      </inkml:traceGroup>
      <inkml:traceGroup>
        <inkml:annotationXML>
          <emma:emma xmlns:emma="http://www.w3.org/2003/04/emma" version="1.0">
            <emma:interpretation id="{54C4B2D3-CA9C-47E8-968C-CE96E8AF1C45}" emma:medium="tactile" emma:mode="ink">
              <msink:context xmlns:msink="http://schemas.microsoft.com/ink/2010/main" type="line" rotatedBoundingBox="5275,12626 9213,12415 9272,13507 5333,13717"/>
            </emma:interpretation>
          </emma:emma>
        </inkml:annotationXML>
        <inkml:traceGroup>
          <inkml:annotationXML>
            <emma:emma xmlns:emma="http://www.w3.org/2003/04/emma" version="1.0">
              <emma:interpretation id="{41F97A1A-1C33-4169-A900-51D5DC7D0A20}" emma:medium="tactile" emma:mode="ink">
                <msink:context xmlns:msink="http://schemas.microsoft.com/ink/2010/main" type="inkWord" rotatedBoundingBox="5279,12695 6013,12656 6052,13373 5317,13412"/>
              </emma:interpretation>
              <emma:one-of disjunction-type="recognition" id="oneOf23">
                <emma:interpretation id="interp31" emma:lang="" emma:confidence="1">
                  <emma:literal/>
                </emma:interpretation>
              </emma:one-of>
            </emma:emma>
          </inkml:annotationXML>
          <inkml:trace contextRef="#ctx0" brushRef="#br0" timeOffset="34195.25">-6057 11087 6209 0,'18'87'2440'16,"-18"-87"-1487"-16,0 0-505 0,0 0 64 15,8 0-32 1,4 0-192-16,3 0-128 16,0 0-88-16,-4 0-72 15,-3 8-224-15,-8 14-360 0,0 5-512 16,-4 8 39-16,-19 1-31 16,1 0 1088-16,-4-9 568 0,3-3 472 31,8-9-31-31,4-10 151 15,7 1 40-15,4-6-552 0,0 0-312 16,4-20-264-16,22-16 8 16,11-14-16-16,12-10-64 15,3-7-248-15,9 1-168 0,-9 4-64 32,1 14 104-32,-8 9 32 15,-8 10 32-15,-7 11 184 0,-7 8 0 16,-12 10 120-16,-4 0 8 15,-3 22 104-15,-4 10 344 16,0 10 8-16,0 6 88 0,-11 3-240 16,-8 0 48-1,1-3-168 1,-6-3 40-16,6-10-104 0,3-5-120 0,0-9-80 16,4-9-352-16,-1-12-232 15,6 0-664-15,2-20-200 16,4-16-57-16,0-6 273 15,0 3 544 1,10 3 768-16,-6 12 1368 0,4 13 465 16,-4 4-73-16,3 7-152 0,1 0-504 15,6 20-263-15,9 14 39 16,4 7-464-16,2 5-416 16,21 16-344-1,-13-15-1080-15,-7-4-1257 0</inkml:trace>
          <inkml:trace contextRef="#ctx0" brushRef="#br0" timeOffset="33601.18">-6057 11087 9914 0,'0'0'3216'16,"0"0"-2199"-16,0 0-761 0,0 0-152 31,0 0 0-31,0 0-32 16,0 0-24-16,60-33-48 0,-41 27-705 15,3 3-543-15,-10 3-944 16,-5 0-2073-16</inkml:trace>
          <inkml:trace contextRef="#ctx0" brushRef="#br0" timeOffset="34646.25">-5093 10890 9554 0,'0'0'4312'16,"0"0"-3519"-16,0 0-785 15,0 0-8-15,0 0 176 16,0 0-56-16,0 0-120 0,87-66 24 15,-50 41-24-15,-3 5-688 16,-8-4-121-16,-4 0-167 0,-7 1-440 31,-4-2-929-31,-11 8-1599 0</inkml:trace>
          <inkml:trace contextRef="#ctx0" brushRef="#br0" timeOffset="35181.87">-4883 10851 7937 0,'0'0'1881'32,"0"0"-1065"-32,0 0 144 15,0 0 8-15,0 0-608 16,0 0-360-16,0 0-8 0,-64 113-248 16,45-77-88-16,4 0-24 15,4-11 88-15,-1-8 200 0,6-5 80 31,6-9 56-31,-4 0-56 0,4-3 0 16,0 0-128-16,4 0 128 16,14-12 80-16,5-9 24 0,7-6-104 15,4-12-72 1,-1-5-392-16,1-1-696 0,4-24-841 16,-9 16-367-1,-6 5-3264-15</inkml:trace>
          <inkml:trace contextRef="#ctx0" brushRef="#br0" timeOffset="34888.75">-4966 10627 6313 0,'0'0'2152'31,"0"0"-1280"-31,0 0-455 16,0 0 71-16,0 0 672 15,0 0-56-15,-3 123-272 0,6-67-352 0,8 10-95 16,1 8-33-16,-4 5-128 16,2 1-80-16,-2 1-40 15,0-12-104 1,-1-4 0-16,-3-11-160 0,-1-13-248 15,1-10-97-15,-4-16-87 16,0-10-176-16,0-10-176 0,0-16-480 16,0-12-2937-16</inkml:trace>
        </inkml:traceGroup>
        <inkml:traceGroup>
          <inkml:annotationXML>
            <emma:emma xmlns:emma="http://www.w3.org/2003/04/emma" version="1.0">
              <emma:interpretation id="{D28984DB-586F-4E90-BEB3-3DA1F773F285}" emma:medium="tactile" emma:mode="ink">
                <msink:context xmlns:msink="http://schemas.microsoft.com/ink/2010/main" type="inkWord" rotatedBoundingBox="6453,12563 7555,12504 7604,13414 6502,13473"/>
              </emma:interpretation>
              <emma:one-of disjunction-type="recognition" id="oneOf24">
                <emma:interpretation id="interp32" emma:lang="" emma:confidence="1">
                  <emma:literal/>
                </emma:interpretation>
              </emma:one-of>
            </emma:emma>
          </inkml:annotationXML>
          <inkml:trace contextRef="#ctx0" brushRef="#br0" timeOffset="36393.21">-4715 10600 4320 0,'0'0'2657'0,"0"0"-272"0,0 0-585 32,0 0-632-32,0 0-328 15,0 0-360-15,0-6-328 0,0 12-80 16,0 0-72-16,4 3-8 16,11-3-40-16,4-6-120 15,4 0-168-15,-1 0 48 0,0 0-96 16,-3-12-16-16,-3 3-72 0,-6 3 64 31,-6 0-48-31,0 6-8 16,-4 0 120-16,0 0-40 15,-8 15 384-15,-10 6 128 0,-5-1 128 16,1 5 8-16,0-1-104 16,6-6 16-16,5-3 0 0,4-7-96 31,7-4-80-31,0-2-56 15,11-2 56-15,8 0 56 16,-1 0 8-16,5 0-8 0,-4 0-56 16,-4 0 16-16,-8 0-8 15,-3 4-8-15,-4 10-96 0,0 4 80 16,-11 5-144 0,-8 5-80-16,-11 2 240 15,4-3 0-15,3-3 120 16,-3-4 24-16,11-4 48 0,8-11 104 0,3-1 64 15,4-4-360-15,4 0 0 32,18-4 0-32,4-13 120 15,4-5-48-15,0 8-16 0,-4-1-56 16,-10 6 8-16,-6 3 0 16,-10 6-8-16,0 0-224 0,0 18-272 31,-18 8 368-31,-9 8-288 15,5-4 192-15,0-4 224 0,3-4 0 16,8-5 0-16,7-8 0 31,4-3-296-31,0-6 288 0,18 0-56 16,8 0 64-16,1-6 80 16,-1-3 64-16,-3 0-40 15,-4 4-96-15,-5 5 96 0,-2 0 16 16,-1 2-112-16,0 22 432 15,-3 6-104-15,-5 12-104 0,5 3-24 16,-4 2 16-16,-4-2-72 0,4-3 56 16,0-12 0-1,-1-6-8 1,-3-12-8-16,0-3-64 0,0-6 240 16,0-3 305-16,-11 0-177 15,-12-3-296-15,-7-12-192 0,-4-9-8 0,1-3 0 16,-5-6-16-1,8-2-40 1,4-4-72-16,7 5-88 16,8 3 64-16,11 6 24 0,0 4 72 15,0 3 32-15,11 4-24 16,4 4-24-16,-3 4 64 0,2 4-65 16,-2 2 1-16,-8 0-136 31,0 2-272-31,-4 19 96 0,0 6 320 15,0 3-256-15,-4-6 80 16,-4 3 240-16,-3-13 48 0,7-4-40 16,4-4 0-16,0-6-8 15,0 0-176-15,4 0-80 32,15-18 96-32,15-9 160 0,3-6-184 15,7 0-256-15,-2 3-208 16,-1 6 344-16,-7 7 176 0,0 1 40 15,-7 7 40-15,-9 6 32 16,0 3 16-16,-10 0 48 16,3 6 496-1,-7 9 0-15,0 3 120 0,0 3-200 16,3 0-32-16,0 0-160 16,9-3-112-16,-2 0-88 0,2 0-64 15,2-3 0-15,1 0 40 16,-7-3-48-1,-2 0 0-15,-10 5 0 16,0 5-128 0,-44 19-456-16,-5-5-1536 15,-8-3-6698-15</inkml:trace>
          <inkml:trace contextRef="#ctx0" brushRef="#br0" timeOffset="39471.61">-4005 11382 5193 0,'0'0'2472'0,"0"0"-1200"16,0 0-239-16,0 0 151 0,0 4 8 16,0-4-272-16,0 0-264 15,0 0-255-15,0 0-9 0,0 0 32 16,0 0-168-16,0 0-80 31,0 0 0-31,0 0-8 0,0 0 32 16,0 0-64-16,0 0-32 15,0 0-32 1,0 0 0-16,0 3-64 16,3 3 8-16,4-1 96 0,-3 4-24 15,0 1-16-15,0-4-8 16,0 2-56-1,-4-1 64-15,4-1-64 16,-1-1 48-16,-3-2-48 0,4 4 72 16,-4-4-80-16,0-1-8 15,0-2 8-15,3 0 8 0,-3 0-8 32,0 0 0-32,0 0 0 15,0 0 0-15,0 0-192 0,0 0-136 16,0 0-280-16,0 0-520 15,4 0-601-15,0 0-559 0,-4 0-617 16</inkml:trace>
          <inkml:trace contextRef="#ctx0" brushRef="#br0" timeOffset="40582.3">-3627 10851 7905 0,'0'0'2737'0,"0"0"-2089"16,0 0-392-16,0 0-184 15,0 0 112-15,0 0 0 0,75-9-56 16,-53-3-112-16,-2-1-16 16,2-5-24-16,-7 5-408 0,0-9-448 31,-12 8-1113-31,1 2-3640 0</inkml:trace>
          <inkml:trace contextRef="#ctx0" brushRef="#br0" timeOffset="40815.25">-3522 10794 6329 0,'0'0'2152'16,"0"0"-1071"-16,0 0-65 15,8 138-320-15,2-78-112 16,2 9-112-16,-1-1-72 0,-3 3-160 16,-1-2-96-1,1-6-144-15,-5-13-328 16,1-7-64-16,-4-14-64 0,0-7-88 16,0-16-8-16,0-6-104 15,0-16-1601-15,0-10-5671 16</inkml:trace>
          <inkml:trace contextRef="#ctx0" brushRef="#br0" timeOffset="42440.62">-3455 10971 9402 0,'0'0'2400'15,"0"0"-1688"-15,0 0-440 16,0 0-184-16,0 0 112 0,0 0-96 15,-67 122-48-15,59-101-56 16,1-1-104-16,4-7-240 16,-1-8-56-16,4-5-216 0,0 0 280 31,4-8 152-31,10-20 112 16,5-7 16-16,4-7-256 0,6-9-192 15,1 1-168-15,-3-4 271 31,3 3 25-31,-4 4 376 16,0 1 96-16,-7 11 288 0,-8 7 225 0,-3 8-25 16,-1 7-64-1,-7 7 40-15,0 4 272 0,0 2-16 16,0 0-176-16,0 0-295 0,0 0-81 16,0 0-160-16,0 0-104 15,8 0-136-15,0 2-240 16,6-2-1-1,5 4 97-15,-4-4-8 0,4 0 72 16,-1 0 88-16,-6 0-88 16,-4 0 16-16,-5 2 40 0,-3 5-72 15,0 2 8-15,0 6 48 16,-7 3 176 0,-9-3 248-16,2 5 40 15,-1-4-80-15,3-8-112 16,5 4-40-16,7-6-56 0,0-3-152 15,0-3 72-15,11 0 80 16,8 0 0-16,-1 0 0 16,2-3 0-1,-2-3-16-15,-6 0 8 16,-9 6-40-16,1 0-16 16,-4 3-264-16,0 15 24 0,-15 2 232 15,-7 2-24-15,2 2 88 16,-2-3-168-16,7-6 64 0,0 0-312 31,12-9 424-31,3-6-208 16,0 0-224-16,10 0 352 0,17-6 72 15,-5-9 8-15,4 0 0 0,-6 6 16 16,-6-3-16-16,-2 9 0 16,-12 3 0-16,0 0 0 15,0 0 304-15,-16 15-216 16,-6 6-88-1,0 3 0-15,-5 0 0 0,9-1-8 16,-1-1 0-16,12-11-64 0,3 1 64 16,4-12-248-16,4 0-8 15,14 0-48 1,8-15-201-16,1-3-95 16,-1 1-120-16,-8 1 424 15,-2 4 216-15,-9 6 16 0,-7 6 16 16,0 0 56-16,-11 10 24 15,-8 11 128-15,-4 2-120 0,-3 1 224 32,8-3-72-32,3 0-184 15,3-6 80-15,8-6 96 16,4-2-176-16,0-7-16 0,0 0-88 16,16 0 24-16,-1 0 16 15,3-4 56-15,-2-2 8 0,-2 6 96 31,-2 0 24-31,-5 0-112 16,0 21 152-16,-3 6 32 16,0 8 240-16,-4 11 288 0,0 5-135 0,4 2 55 15,0 1-312 1,3-3-8-16,-3-3-64 0,4-13-48 16,-5-5-64-1,1-15-136-15,-4-3 72 0,0-12 80 31,0 0 264-31,0 0 200 16,-7-14-376-16,-12-14-248 16,0-8-120-16,-8-11 112 0,1-4-168 15,0-6-112-15,0 6-88 0,7 6 376 16,4 13 0-16,4 8 200 16,3 9-88-16,8 12-64 15,0 0-48-15,0 3-88 0,0 0-160 16,0 6 112-16,0 9 64 15,0 3 64 1,4 2 0-16,4 2-248 16,-4-8-32-16,6 1-120 15,-6-3 16-15,0-8-88 0,0 2 112 16,-4-4 312-16,0 1 48 31,0-3 8-31,0 0-8 0,0 0-120 16,0 3 128-16,0 0 80 15,0-3 16-15,-8 3 72 0,4-3 24 16,-3 4-8-16,4-2 80 0,-1-2-56 16,4 0-40-1,0 0-112-15,0 0-56 0,0 0-160 16,0 0-304 0,10 0 8-16,10 0-336 15,2 0-57-15,1 0-351 16,-1 0 552-16,-7-2 648 0,-4 2 320 0,-7 0 280 15,-4 0 584-15,0 2 201 16,0 14-313 0,-18 2-320-16,-9 8-272 15,-3 1-264-15,0 6-216 16,-4 0-296-16,8-3-240 16,-3-1-872-1,5-8-897-15,13-8-4408 0</inkml:trace>
        </inkml:traceGroup>
        <inkml:traceGroup>
          <inkml:annotationXML>
            <emma:emma xmlns:emma="http://www.w3.org/2003/04/emma" version="1.0">
              <emma:interpretation id="{86B8A215-972E-47CB-B24C-A94BDE603E09}" emma:medium="tactile" emma:mode="ink">
                <msink:context xmlns:msink="http://schemas.microsoft.com/ink/2010/main" type="inkWord" rotatedBoundingBox="7923,12600 9219,12530 9272,13507 7975,13576"/>
              </emma:interpretation>
              <emma:one-of disjunction-type="recognition" id="oneOf25">
                <emma:interpretation id="interp33" emma:lang="" emma:confidence="1">
                  <emma:literal/>
                </emma:interpretation>
              </emma:one-of>
            </emma:emma>
          </inkml:annotationXML>
          <inkml:trace contextRef="#ctx0" brushRef="#br0" timeOffset="42800.25">-2806 11043 10234 0,'0'0'2288'0,"0"0"-1664"0,0 0-424 15,0 0-48 1,0 0 8-16,0 0-88 16,0 0-64-16,-82 109 8 15,74-93 40-15,5-8-56 0,-1-2-24 16,4-2 24-16,0-2 72 0,0-2 48 15,7 4 137 1,8-2 55 0,1-2-136-16,6 4-24 0,-4-4-24 15,5 0-80-15,-1 0-48 16,-6 0-248-16,2 0-681 0,-3 0-1263 16,-7-10-4225-16</inkml:trace>
          <inkml:trace contextRef="#ctx0" brushRef="#br0" timeOffset="43578.27">-2495 10770 2920 0,'0'0'5457'0,"0"0"-3896"0,0 0-913 16,0 0 336-16,0 0 88 0,-18 39-376 15,-1-3-368-15,-11 12-184 32,0 3-88-32,0-1-56 0,-3 7-344 15,-1-6-168-15,0 3-856 16,11-16-1105-16,5-14-3576 0</inkml:trace>
          <inkml:trace contextRef="#ctx0" brushRef="#br0" timeOffset="43317.97">-2772 10797 10786 0,'0'0'3969'0,"0"0"-3457"0,0 0-504 15,0 0 128-15,0 0-64 0,124-86-40 16,-83 62-32 0,-4-1-440-1,1 7-560-15,-11 3-161 0,-9 4-239 16,-6 2 40-16,-12 6 183 16,0 0 609-16,0 3-160 0,-12 0 192 15,0 0-248-15,-2-3-832 16,6 3 959-1,-3 0 657-15,4-3 8 16,3 0 1289-16,0 3-105 16,0 0 528-16,4 0-143 0,0 0-465 15,-3 0-336-15,3 3-232 0,-4 18-224 16,0 5 200-16,4 17 88 31,0 8-103-31,0 10-65 16,8 8-40-16,3 9-24 0,0 6-80 15,0 0-112-15,8-4-88 0,-4-8-88 16,4-6-8-16,0-6-112 16,-4-12 64-16,-4-6 48 31,0-7 0-31,-3-11-128 0,-4-6-296 16,-4-12-152-16,0-6 24 15,0 0-89-15,-8-33-1015 0,-11-6-1001 16,0 0-2288-16</inkml:trace>
          <inkml:trace contextRef="#ctx0" brushRef="#br0" timeOffset="43775.07">-2465 10914 10122 0,'0'0'2664'16,"0"0"-1744"-16,0 0-423 15,0 0 111 1,0 0-104-16,0 0-208 16,0 0-192-16,0 0-104 15,113 0-584-15,-98 2-737 0,-3 10-639 0,-9-2-1929 16</inkml:trace>
          <inkml:trace contextRef="#ctx0" brushRef="#br0" timeOffset="44009.48">-2554 11269 11522 0,'0'0'3913'16,"0"0"-3209"-16,0 0-488 0,0 0 176 15,0 0-40-15,0 0-8 0,45-3-8 16,-15-3-176-16,-4-5-160 15,0 1-296-15,-7 2-128 32,3-5-296-32,-3-1-848 0,-4 4-817 15,-7 2-2760-15</inkml:trace>
          <inkml:trace contextRef="#ctx0" brushRef="#br0" timeOffset="65115.17">-7662 11152 11082 0,'0'0'2336'0,"0"0"-1519"0,0 0-145 15,0 0 120 1,0 0-232 0,0 0-344-16,15-2-120 0,-4 2-96 15,5 0-16-15,6 0-48 0,-3 0 64 16,-1 0 8-16,2 2-8 0,-6 11-8 15,-2-4-40-15,2 5-216 32,-6 8-248-32,-4-1 48 15,-4 5 264-15,0 4-96 0,0 0-40 16,-15 0 160-16,-4-9 168 16,7-3 8-16,2-6 16 0,2-6-16 15,8-1 0-15,0-1-8 31,0-4-120-31,8 0-105 16,14 0 217-16,12 0 8 0,-1-4 8 16,5-7 0-16,-1 8 8 0,-7-3 32 15,-11 6-32-15,-8 0 8 16,-3 0 48-16,-8 6 89 31,0 8 127-31,0 8-88 0,-15 1 64 16,-4 5-72-16,1-2-120 15,-2-2 40-15,6 1-104 0,-1-5-216 0,11-2-729 16,4-3-1303 0,0-9-2401-16</inkml:trace>
          <inkml:trace contextRef="#ctx0" brushRef="#br0" timeOffset="65337.58">-7159 11386 9482 0,'0'0'2680'0,"0"0"-1992"0,0 0-464 15,0 0-176-15,0 0-40 16,-4 54-8-16,19-43-176 0,15-1-880 16,-8-5-944-16,0-5-1889 0</inkml:trace>
          <inkml:trace contextRef="#ctx0" brushRef="#br0" timeOffset="65585.25">-6886 11009 6785 0,'0'0'4793'16,"0"0"-3337"-1,0 0-1096-15,0 0-304 0,0 0 0 16,0 0 168 0,38 132-48-16,-19-42-104 0,7 29-72 0,0 28-80 15,4-5-872-15,-11-31-1248 16,-8-36-3353-16</inkml:trace>
        </inkml:traceGroup>
      </inkml:traceGroup>
    </inkml:traceGroup>
    <inkml:traceGroup>
      <inkml:annotationXML>
        <emma:emma xmlns:emma="http://www.w3.org/2003/04/emma" version="1.0">
          <emma:interpretation id="{03578C7A-06FB-4837-AB8D-C282B2B5BE5C}" emma:medium="tactile" emma:mode="ink">
            <msink:context xmlns:msink="http://schemas.microsoft.com/ink/2010/main" type="paragraph" rotatedBoundingBox="2048,932 3743,866 3782,1854 2087,192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5CC7B7-6E09-40D2-A207-BCDD39D1F8EF}" emma:medium="tactile" emma:mode="ink">
              <msink:context xmlns:msink="http://schemas.microsoft.com/ink/2010/main" type="line" rotatedBoundingBox="2048,932 3743,866 3782,1854 2087,1920"/>
            </emma:interpretation>
          </emma:emma>
        </inkml:annotationXML>
        <inkml:traceGroup>
          <inkml:annotationXML>
            <emma:emma xmlns:emma="http://www.w3.org/2003/04/emma" version="1.0">
              <emma:interpretation id="{CEAB4925-B0DF-4FF1-AD9C-8C61422CCF8F}" emma:medium="tactile" emma:mode="ink">
                <msink:context xmlns:msink="http://schemas.microsoft.com/ink/2010/main" type="inkWord" rotatedBoundingBox="2048,932 3743,866 3782,1854 2087,1920"/>
              </emma:interpretation>
              <emma:one-of disjunction-type="recognition" id="oneOf26">
                <emma:interpretation id="interp34" emma:lang="" emma:confidence="1">
                  <emma:literal/>
                </emma:interpretation>
              </emma:one-of>
            </emma:emma>
          </inkml:annotationXML>
          <inkml:trace contextRef="#ctx0" brushRef="#br0" timeOffset="40028.25">-8427 3688 5249 0,'0'0'1856'0,"0"0"-1256"0,0 0-480 16,0 0 64-16,0 0 8 15,0 0 224-15,0-9 88 16,0 9 169-16,0 0 55 0,-4 0-56 0,4 0-56 16,0 0 24-1,0 0-72 1,0 0 192-16,0 0-23 0,0 0-185 16,0 0-216-16,0 0-160 15,0 0-160-15,0 9-8 16,0 3 48-16,0 6 16 0,0 5-8 0,8 5-56 15,-1 2 96 1,1-3-104-16,-4 3 0 16,0-6-184-16,2 2-344 15,-2-5-608-15,4 6-609 16,0-9-847-16,-1-6-1593 0</inkml:trace>
          <inkml:trace contextRef="#ctx0" brushRef="#br0" timeOffset="40298.45">-8176 3864 8145 0,'0'0'4057'0,"0"0"-2889"15,0 0-880-15,0 0-168 0,0 0-120 0,0 0-8 16,0 0 8 0,34 18 40-1,-19-9-40-15,-3 1-48 0,14-5-816 16,-12 0-904-16,2-5-1129 16</inkml:trace>
          <inkml:trace contextRef="#ctx0" brushRef="#br0" timeOffset="40581.61">-7868 3548 3792 0,'0'0'5545'0,"0"0"-3528"15,0 0-785-15,0 0-376 16,0 0-31-16,0 0-41 0,0 0-176 16,11 92-312-16,-4-56-176 31,1 3-64-31,4 3 32 16,-6 2-88-16,6 1 0 0,0 7-424 15,-1-5-424-15,4 19-297 16,-8-16-591-16,1-7-1225 0</inkml:trace>
          <inkml:trace contextRef="#ctx0" brushRef="#br0" timeOffset="42920.33">-7137 3948 9073 0,'0'0'3153'0,"0"0"-2433"16,0 0-656-16,0 0 72 0,0 0 16 31,0 0 48-31,94-27-72 16,-60 15-72-16,0 6-8 0,-12 1-48 16,-3 1-280-16,-8 4-544 0,-4 0 272 15,-7 4-96-15,0 14 136 16,0 5 512-16,-7 10 128 15,-8 0-72-15,0-3 48 16,3-4 120-16,6-4 104 16,2-14-72-16,4 1-88 15,0-5-112-15,0-4-56 0,0 0-72 16,10 0 72-16,10-13 40 16,9-13 176-1,9-10-16-15,11-12-144 16,7-12-8-16,7-5-48 15,9-2-360-15,-9 6-112 0,-2 9 144 16,-13 13 320-16,-11 13 8 16,-13 13 0-16,-6 11 0 0,-3 2 48 31,0 0 48-31,0 15 16 16,-7 11 192-16,6 10 56 0,-6 6-8 15,0 6-200-15,-8 6 128 16,4-4-96-16,-4-1-88 15,0-11-88-15,0-8 96 0,-4-9 48 16,-8-9 24 0,2-9 233-1,-2-3-65-15,-7 0-344 0,-7-9-224 16,4-18-529-16,-8-9-399 0,-1-36-208 16,5 10-729-16,12-1-1799 15</inkml:trace>
          <inkml:trace contextRef="#ctx0" brushRef="#br0" timeOffset="43071.83">-6504 3527 4929 0,'0'0'2888'0,"0"0"-359"0,0 0-441 16,0 0-423-16,0 0-961 15,0 0-656-15,0 84 360 16,0-25 88 0,0 19-232-16,0 8-96 15,0 1-168-15,0 27-752 0,0-27-1329 16,0-19-2000-16</inkml:trace>
          <inkml:trace contextRef="#ctx0" brushRef="#br0" timeOffset="43715.42">-6039 3805 8809 0,'0'0'4441'15,"0"0"-2840"-15,0 0-1089 16,0 0-464-16,0 0 80 0,42-21-112 15,-9 0 296-15,9-3-200 16,3-3 96-16,-7 0-208 0,-5 3-72 31,-10 3-856-31,-12 6-441 16,-7 7 225-16,-4 2 168 16,-4-1-816-16,-14 7 143 0,-5 0 993 15,1 0 656-15,-2 0 232 16,6 7 296-16,3 1 248 0,8 5-71 15,-1 1-137-15,4 4-88 16,4 6-96-16,0 6-24 16,0 6 8-16,4 5 48 0,7 8-72 0,0 5-112 15,1 2-104-15,0-5-48 16,-6-3-72-16,2-7 48 16,-4-11-56-1,-4-6-160-15,4-15-192 16,-4-2-336-16,4-7-496 0,-4-30 88 15,3-4-433-15,-3-1-807 0</inkml:trace>
          <inkml:trace contextRef="#ctx0" brushRef="#br0" timeOffset="44271.97">-5859 3850 5473 0,'0'0'2760'16,"0"0"-1111"-16,0 0-481 0,0 0-192 15,0 0-368-15,0 0-296 16,0 0-240-16,0 0-16 0,0 0 48 31,-78 107-88-31,63-80-16 16,3-3-16-16,2-6-40 15,6-9-352-15,4-6-160 0,0-3-432 16,4-3 48-16,22-21 616 16,4-9-361-16,7-9-759 0,12-3-744 31,-4-2 895-31,0 2 1113 15,-4 5 192-15,-7 14 857 32,-12 8 479-32,-6 13 88 0,-13 5 80 0,5 0-639 15,-8 18-89 1,0 8-80-16,0 9-448 0,0 4-144 0,0-3 200 16,0 1-112-16,0-11-56 15,0-5-136 1,4-6 0-16,3-9-96 0,4-6-8 0,-3 0 96 15,6-6 8-15,2-18 48 0,3-9-8 16,3-9-40-16,8-2-16 16,-8-1-272-1,5 9 224-15,-9 9 64 16,-2 12 48-16,-12 9 376 16,-1 6 232-16,-3 19-344 0,0 10 425 15,0 16-9-15,3-1-272 0,5 1-328 31,4-7-64-31,2-7-64 16,5-7-64-16,4-9-40 16,0-9 96-16,3-6-280 0,15-12-568 15,-11-15-625-15,-4-3-1511 0</inkml:trace>
          <inkml:trace contextRef="#ctx0" brushRef="#br0" timeOffset="45044.66">-8251 4734 1296 0,'0'0'9130'0,"0"0"-7386"16,0 0-1224-16,0 0-168 0,0 0 184 31,0 0-152-31,0 0-255 15,0 0-81-15,8 3-48 0,-8 3 16 16,7 3 48-16,1 6 304 31,0 5-184-31,2 4-184 16,2 4 0-16,-4 1-152 0,14 4-753 16,-7-6-727-16,0-9-928 0</inkml:trace>
          <inkml:trace contextRef="#ctx0" brushRef="#br0" timeOffset="45272.18">-7917 4865 7945 0,'0'0'4641'0,"0"0"-3809"15,0 0-616 1,0 0-144-16,0 0-64 15,0 0-8-15,38 22 0 16,-16-14-736-16,-3 4-648 16,-1-9-1305-16</inkml:trace>
          <inkml:trace contextRef="#ctx0" brushRef="#br0" timeOffset="45547.36">-7636 4674 10002 0,'0'0'1976'16,"0"0"-1480"-16,0 0-248 31,0 0-64-31,0 0-40 0,0 0 8 32,0 0-152-32,75 69-64 15,-63-36-208-15,-4 2-352 0,-8-2-96 16,0-6 304-16,0-3 416 15,0-9 128-15,-4-6 464 16,0-6 128-16,4-3 96 0,0 0 153 0,0 0-113 16,0 0-400-16,8-9-352 15,10-9-40-15,8-2-64 0,8-5-72 16,18-14-1152-16,-6 6-905 16,-9 10-3288-16</inkml:trace>
          <inkml:trace contextRef="#ctx0" brushRef="#br0" timeOffset="46121.47">-6563 4621 6601 0,'0'0'4497'0,"0"0"-2921"16,0 0-768-16,0 0-23 31,0 0-121-31,-4 8-360 0,4 16-184 16,0 10-24-16,0 4-32 15,8 7 24-15,-1 0-88 0,1 0-368 31,-1-10-472-31,-3-2-201 16,-4-15-335-16,0-6-1224 16,0-12-6298-16</inkml:trace>
          <inkml:trace contextRef="#ctx0" brushRef="#br0" timeOffset="47004.21">-6514 5017 9129 0,'0'0'2673'16,"0"0"-1961"-16,0 0-352 0,0 0-56 15,123-82-176-15,-70 46-128 16,26-19-152-16,-16 8-1384 16,-14 10-5530-1</inkml:trace>
          <inkml:trace contextRef="#ctx0" brushRef="#br0" timeOffset="46446.61">-6514 4417 9009 0,'0'0'3289'16,"0"0"-2225"-16,0 0-808 0,0 0-256 16,0 0-24-1,26-3-128-15,-4 3 152 0,1 0 0 0,11 3-8 16,-8 3 0-16,4-3-56 16,-3 3 64-16,-9-3-104 0,-3 3-16 15,-4-3 112-15,0 3-56 16,-7 0 48-16,0 3-80 0,-4 0-56 15,4 9 152 1,3 7 136-16,-3 1 16 16,-1 3 16-16,5 8-56 15,0 1 80-15,0 7-88 0,-2 0-96 16,2 3 120-16,3 3-128 16,-3 0-160-16,-1-1-352 15,-3-5-632-15,-4-6-632 0,0-12-745 16,0-16-2032-16</inkml:trace>
          <inkml:trace contextRef="#ctx0" brushRef="#br0" timeOffset="46695.2">-6462 4695 10402 0,'0'0'3240'0,"0"0"-2383"16,0 0-809-16,0 0 24 15,0 0 64 1,0 0 32-16,105-39-80 16,-78 27-88-16,-5 3 0 0,-3 3-272 15,-12 6-1113-15,-3 0-1503 16,-4 0-6018-16</inkml:trace>
          <inkml:trace contextRef="#ctx0" brushRef="#br0" timeOffset="46836.37">-6447 4782 6265 0,'0'0'4721'15,"0"0"-3497"-15,0 0-760 16,0 0 16-16,0 0 64 0,0 0 145 16,0 0-241-16,0 0-344 31,113-36-104-31,-99 36-880 15,-6 0-1353-15,-8 0-4560 0</inkml:trace>
          <inkml:trace contextRef="#ctx0" brushRef="#br0" timeOffset="47529.45">-5855 4489 15459 0,'0'0'2984'16,"0"0"-2720"-16,0 0-264 15,0 0 0-15,0 0 0 0,0 0 8 16,128-68 1-16,-86 50-9 16,-2 5 0-16,-2 1-817 15,-11 6-639-15,-13 6-872 0,-10 0-617 16,-4 6-1952-16</inkml:trace>
          <inkml:trace contextRef="#ctx0" brushRef="#br0" timeOffset="48316.81">-5723 4552 6345 0,'0'0'2568'0,"0"0"-1631"16,0 0-601-16,0 0 112 15,-15 117 136-15,15-76 8 16,0 4-264-16,0 6-8 0,8 3-96 16,-1-7-192-16,0-6-32 15,-3-10-320-15,0-16 200 0,-1-5 72 16,-3-10 48-16,0 0-128 31,0-10-104-31,0-18-384 0,0-7 280 16,0-7 144-16,8-5-184 0,0-4-288 15,2 0 464-15,6 3 15 16,2 7 185-16,-2 11 233 16,-1 6-105-1,-8 11 152-15,0 7-40 16,-7 6-144-16,0 0 32 15,0 21 176-15,0 13 240 0,0 4-288 16,0 4-40-16,-7-3-208 16,3-6 64-16,1-12 24 0,-1-9-96 0,4-9 0 15,0-3-8-15,0-3-288 32,18-24 288-32,6-9-72 0,5-14-168 15,9-14-424-15,-1-11 72 16,8-5 216-16,-4 2-489 0,-3 12 417 15,-8 18 456-15,-11 18 1401 32,-11 17-73-32,-8 13-56 31,0 0-336-31,0 11-560 0,0 19 161 16,0 6-161-16,-4 6-192 15,4-7-184-15,0-1 56 0,4-8-56 16,14-10-216-16,4-8-393 15,9-8-343-15,2 0-200 16,-3-8-256-16,0-14-481 0,-4 4 529 0,-10 0 1360 16,-9 9 696-16,-4 9 953 15,-3 0-161-15,0 15-1168 0,0 21-24 16,0 11 296 0,0 13-208-16,-3 6-128 15,-1 3-120 1,-3-3-8-16,-1-3-32 0,0-10-88 15,-2-11 240-15,-6-12 401 16,5-15 263-16,0-12 64 0,-4-3-224 0,0-6-600 16,0-21 224-16,-1-9-24 31,10-12-352-31,6-5-136 0,0-4-176 16,6 10-272-16,18 4 64 15,13 14-560-15,-7 11-1521 16,-8 8-2336-16</inkml:trace>
          <inkml:trace contextRef="#ctx0" brushRef="#br0" timeOffset="49521.68">-7928 5586 6905 0,'0'0'3993'0,"0"0"-2265"0,0 0-295 15,0 0-209-15,0 0-408 16,0 0-136-16,0 0-112 16,0 0-288-1,0 0-184-15,0 3-96 16,0 6-272-16,7 8 168 0,-3 10 104 15,4 6 8-15,-1 3-8 16,8 10-24-16,-4-5-384 16,4 3-528-16,8-2-1145 0,-9-14-2095 31,2-14-4994-31</inkml:trace>
        </inkml:traceGroup>
      </inkml:traceGroup>
    </inkml:traceGroup>
    <inkml:traceGroup>
      <inkml:annotationXML>
        <emma:emma xmlns:emma="http://www.w3.org/2003/04/emma" version="1.0">
          <emma:interpretation id="{75C0250E-472C-4DD2-92A5-C88292CBA296}" emma:medium="tactile" emma:mode="ink">
            <msink:context xmlns:msink="http://schemas.microsoft.com/ink/2010/main" type="paragraph" rotatedBoundingBox="2345,2321 6667,2237 6691,3475 2369,355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EB33EC5-B894-4DB2-BC5D-9CC6690881A9}" emma:medium="tactile" emma:mode="ink">
              <msink:context xmlns:msink="http://schemas.microsoft.com/ink/2010/main" type="line" rotatedBoundingBox="2345,2321 6667,2237 6691,3475 2369,3559"/>
            </emma:interpretation>
          </emma:emma>
        </inkml:annotationXML>
        <inkml:traceGroup>
          <inkml:annotationXML>
            <emma:emma xmlns:emma="http://www.w3.org/2003/04/emma" version="1.0">
              <emma:interpretation id="{E318C450-9FB9-49BD-93A2-CF8D27E80774}" emma:medium="tactile" emma:mode="ink">
                <msink:context xmlns:msink="http://schemas.microsoft.com/ink/2010/main" type="inkWord" rotatedBoundingBox="2345,2321 6667,2237 6691,3475 2369,3559"/>
              </emma:interpretation>
              <emma:one-of disjunction-type="recognition" id="oneOf2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>-8539 2541 4440 0,'0'0'1153'15,"0"0"3304"-15,0 0-3057 0,-4 0-528 16,0 0 48-16,4 0-344 15,-3 0 33-15,3 0-129 16,-4 0-104-16,-4 0 288 0,0-4 48 31,-2-2-128-31,-2 4-48 16,-3 2-192-16,0-3-104 0,-8 3-184 0,-3 0-56 16,-4 0-72-16,4 5 64 15,-3 11 0-15,-5-1 0 16,7 3 0-16,-7 2 0 15,8 2 8-15,0 1-8 16,3 5 0 0,5-5 8-16,2 1-16 15,2 0 8-15,10-4 8 0,-4 5 0 0,8 5 0 16,0-1-64-16,0 4 56 16,16 7 8-16,2-2-48 15,8 1 48 1,-3 0 0-16,11-7-8 15,-4-2 8-15,0-5-8 0,7-4-328 16,-3-13-320-16,3-2-368 16,19-9-408-16,-11-18-297 0,-7-3-2144 15</inkml:trace>
          <inkml:trace contextRef="#ctx0" brushRef="#br0" timeOffset="621.29">-8370 2254 10802 0,'0'0'2352'15,"0"0"-1704"-15,0 0-319 0,0 0 23 16,0 0-176-16,-16 99-96 16,16-46-8-16,0 4-24 0,0 9 0 15,8-1-40-15,0 1-8 16,-1 0 16-16,0 0-16 0,1 0 16 31,-1-13-16-31,-3-5 0 16,0-12-232-16,-4-15 16 0,4-7 112 15,-4-10 104-15,4-1-16 16,-4-3-136-16,3 0-153 0,4-9 25 31,13-18-32-31,-2-9 8 16,12-3-384-16,0-3-16 16,-3 4-192-16,-1 2 440 0,-4 8 224 15,-7 5 232-15,-3 8 64 16,-2 6 376-16,-6 3 176 0,-4 3 160 31,4 3 128-31,-4 0-176 0,0 0-255 16,0 0-297-1,4 0-104-15,4 12 56 0,-1 9 200 0,4 0-24 16,0 9-56-16,5 2-72 16,-9 5 24-16,4-2 32 15,1 1-104 1,-6 0-56-16,2-3-24 0,4 0-40 15,-8-6-8 1,3-4-40-16,0-8-408 0,1 3-640 0,-1-8-905 16,1-5-2272-16</inkml:trace>
          <inkml:trace contextRef="#ctx0" brushRef="#br0" timeOffset="1310.98">-7789 2436 7825 0,'0'0'3057'16,"0"0"-1593"-16,0 0-440 0,0 0-207 15,0 0-313-15,0-3-264 0,0 3-104 16,0 0-32-16,0 0-104 16,0 6-88-16,0 9 88 15,0 3 192-15,3 8-40 0,1-1 88 16,4 2-16-16,-5-1 24 31,-3 7 80-31,4 0-144 0,4 3-8 16,-4 3-64-16,-1 6-56 15,1 0 48-15,7-4-96 16,-3 4 8-16,6-3-8 0,-2-2-8 0,-1-9 8 16,0 2-16-16,-3-5-32 15,-1-2 24 17,1-2-136-32,0-3-368 0,-5-3-192 0,4 0-504 15,-3-3-625-15,-4-6-2552 16</inkml:trace>
          <inkml:trace contextRef="#ctx0" brushRef="#br0" timeOffset="1674.94">-7426 3067 6465 0,'0'0'7193'0,"0"0"-5000"16,0 0-1505-16,0 0-184 15,0 0-136 1,0 0-200-16,4 0-168 0,0 0 0 0,0 0-112 16,3 8-784-16,1-2-1096 15,-8-2-2265-15</inkml:trace>
          <inkml:trace contextRef="#ctx0" brushRef="#br0" timeOffset="3761">-6601 2975 10138 0,'0'0'2400'0,"0"0"-1872"16,0 0-376-16,0 0 128 15,0 0-48-15,0 0-56 0,0 0-96 16,49 62-23-16,-34-44-57 15,0 2 0 1,-7 2-177-16,0-5-447 16,-2 4-528-16,-6-3-480 15,0-3-665-15,0-3-4400 0</inkml:trace>
          <inkml:trace contextRef="#ctx0" brushRef="#br0" timeOffset="3500.65">-6383 2400 8121 0,'0'0'2753'16,"0"0"-1737"-16,0 0-320 0,0 0 152 15,0 0-296-15,0 0-295 32,0 0-153-32,0 0-48 0,-12 0-56 15,2 15 0-15,-10 6 0 16,2 3 0-16,-5 3 8 16,1 0 0-16,4-4 0 0,6-2 40 15,0-5-48-15,9-4 0 31,3-6-40-31,0-4-128 0,0 1-553 0,11-3 209 16,11 0-128-16,5 0 312 16,3-11-48-16,0-5 8 15,-8 2 64-15,-3 2 192 0,-8 9 104 16,-3-4 8-16,-8 7 8 16,0 0 336-16,0 0 136 15,0 10-344 1,-15 14-40-16,-8 8-40 15,-3 3-56-15,-8 5 0 0,1 2-8 16,3-6 8-16,4-3 56 0,3-12 40 31,15-3-24-31,1-9-64 16,7-3-8-16,0-4-48 0,7-2-56 16,16 0-16-16,11-14 120 15,7-11-72-15,3-4 24 16,-6-5-32-16,0 3 80 0,-11 6 0 15,-9 4 24-15,-7 6-16 0,-3 6 200 32,-5 3 304-32,-3 4 560 15,0 2 81-15,0 0-393 16,0 0-432-16,0 0-312 0,0 2-16 16,8 10-16-16,-1 9-48 31,1 4 56-31,7 1-72 0,-4-3-328 15,1 5-96-15,-2-4-249 16,6 9-63 0,-13-10-416-16,1-2-1376 15</inkml:trace>
          <inkml:trace contextRef="#ctx0" brushRef="#br0" timeOffset="3987.56">-6429 2897 5065 0,'0'0'7497'16,"0"0"-5376"-16,0 0-1473 16,0 0-416-16,0 0-152 0,0 0-72 15,0 0-8-15,20 50 8 16,-6-29-8-16,-2-1-136 0,-1-2-704 15,0-2-537-15,-3-4-255 16,-1-7-296-16,-3-1-2585 0</inkml:trace>
          <inkml:trace contextRef="#ctx0" brushRef="#br0" timeOffset="4182.8">-6259 2821 7329 0,'0'0'4409'0,"0"0"-2697"16,0 0-415-16,0 0-705 16,0 0-480-16,0 0-104 0,0 0 40 15,34 54-48-15,-20-30-440 32,5 0-584-32,0-8-665 15,0-11-735-15,-9-5-2970 0</inkml:trace>
          <inkml:trace contextRef="#ctx0" brushRef="#br0" timeOffset="5067.65">-5547 2155 6145 0,'0'0'5057'15,"0"0"-3929"-15,0 0-632 0,0 0 112 16,0 0 33-16,-71 117-65 15,44-58-144-15,5 7-112 16,-8 9-16 0,-7 0-128-16,-1 2-96 0,-11 8-72 15,-3-2 0-15,-8 4-8 16,0-4-528-16,0-6-544 0,3-14-353 16,5-9-447-1,15-21-225 1,11-17-975-16</inkml:trace>
          <inkml:trace contextRef="#ctx0" brushRef="#br0" timeOffset="4812.72">-6203 2709 8849 0,'0'0'2641'0,"0"0"-1457"0,0 0-216 16,0 0 265-16,116-54-297 0,-60 34-272 16,5 0-352-16,2 5-152 15,-3 3-96-15,-3 4-56 0,-1-2-8 16,-4 2-312-16,-3-2-560 31,-4-1-832-31,-11-1-593 0,-16-3-2704 16</inkml:trace>
          <inkml:trace contextRef="#ctx0" brushRef="#br0" timeOffset="4423.34">-6001 2406 9337 0,'0'0'5594'16,"0"0"-4074"-16,0 0-1096 0,0 0-264 16,0 0-64-16,0 0-96 0,34-12-8 15,-4 6-416-15,0 3-736 16,4-6-625-16,-4 3-399 0,-15 0-2017 16</inkml:trace>
          <inkml:trace contextRef="#ctx0" brushRef="#br0" timeOffset="5255.69">-5978 2821 6305 0,'0'0'4577'0,"0"0"-3761"0,0 0-512 16,0 0 320-16,0 123-144 0,4-72-224 15,3 3-224-15,4-1-32 32,-3 8-776-32,3-14-968 15,-4-17-2753-15</inkml:trace>
          <inkml:trace contextRef="#ctx0" brushRef="#br0" timeOffset="4626.36">-5922 2308 7481 0,'0'0'4417'16,"0"0"-2825"-16,0 0-119 0,0 0-505 15,0 0-680-15,0 0-280 16,0 0 40-16,-4 104-48 0,4-53-72 15,0 5-840-15,0-5-705 32,-14 12-327-32,-6-15-657 0,-2-12-2400 15</inkml:trace>
          <inkml:trace contextRef="#ctx0" brushRef="#br0" timeOffset="5907.46">-5843 3099 8449 0,'0'0'5337'0,"0"0"-3736"16,0 0-1049-16,0 0-72 15,0 0-248-15,0 0-96 16,135-47-136-16,-75 23-936 0,-12 0-3057 16</inkml:trace>
          <inkml:trace contextRef="#ctx0" brushRef="#br0" timeOffset="5559.57">-5828 2795 3264 0,'0'0'7242'0,"0"0"-5170"16,0 0-1400-16,0 0-424 15,0 0-48-15,0 0-112 0,0 0-16 16,101-13-64 0,-67 13 40-1,0 0-48-15,-4 4-312 16,-4-1 24-16,-7 3 192 0,-5-1 24 15,-2 2 0-15,-4 7 64 0,-5 5 8 16,1 2 184-16,0 8 8 0,-1 4-40 31,-3 3-64-31,0 0-8 16,4-1-72-16,-4 2-8 16,0-5-104-16,0-1-464 0,0-5-384 15,-4-8-1200-15,-3-3-3610 0</inkml:trace>
          <inkml:trace contextRef="#ctx0" brushRef="#br0" timeOffset="5752.6">-5817 2957 10122 0,'0'0'4825'0,"0"0"-3713"15,0 0-632-15,0 0-304 0,0 0-168 16,0 0 40-16,0 0-48 0,120-55-496 16,-94 50-1304-16,-10 5-1441 15</inkml:trace>
          <inkml:trace contextRef="#ctx0" brushRef="#br0" timeOffset="6779.02">-5127 2308 11826 0,'0'0'2601'15,"0"0"-2097"-15,0 0-296 0,30 12-32 16,-15-10 72-16,8 4-152 16,-1 0 0-16,9-2-96 15,-2-1-184-15,-3-1-632 0,8 4-625 16,-12-2-1207-16,-10-1-5234 0</inkml:trace>
          <inkml:trace contextRef="#ctx0" brushRef="#br0" timeOffset="6957.91">-5101 2592 2600 0,'0'0'8898'0,"0"0"-6866"0,0 0-1552 16,0 0-271-16,0 0 143 16,0 0-96-16,135-51-160 15,-94 33-96-15,-3 6-80 0,-8 3-1209 16,-7 5-1743-16</inkml:trace>
          <inkml:trace contextRef="#ctx0" brushRef="#br0" timeOffset="7332.42">-5044 2848 8905 0,'0'0'2745'0,"0"0"-1929"16,0 0-584-16,0 0-8 16,119-59-144-16,-85 44-80 15,0 5-48 1,-1 8-1104-16,-9 2-1425 0,-13 0-2032 15</inkml:trace>
          <inkml:trace contextRef="#ctx0" brushRef="#br0" timeOffset="7138.49">-5044 2714 4152 0,'0'0'8394'0,"0"0"-6841"16,0 0-1177-16,0 0-200 16,0 0-120-16,109-57-56 0,-69 45-160 15,-9 6-1217-15,-5 2-1783 0</inkml:trace>
          <inkml:trace contextRef="#ctx0" brushRef="#br0" timeOffset="7551.66">-4981 3087 5233 0,'0'0'2072'0,"0"0"-1112"15,0 0-152-15,0 0-287 0,0 0 463 16,0 0-168-16,113 72-416 15,-83-75 72-15,-4-15-152 0,-3-3 128 32,-1-5-40-32,-14-4 128 15,-1-1-183-15,-7 2 31 16,0-7-184-16,0 3-200 0,-7-2 0 16,-8-16-808-16,0 12-1329 15,7 0-2232-15</inkml:trace>
          <inkml:trace contextRef="#ctx0" brushRef="#br0" timeOffset="7851.84">-4474 2137 9514 0,'0'0'2936'0,"0"0"-2040"16,0 0-592-16,0 0-80 16,0 0 233-1,-8 120-97-15,0-61-152 32,-3 7-56-32,0 3-32 15,-8-1-40-15,-3-1-8 0,-4-2-24 16,-5-2-48-16,1-9-376 15,-3-12-496-15,3-16-529 0,8-14-1119 16,2-12-4202-16</inkml:trace>
          <inkml:trace contextRef="#ctx0" brushRef="#br0" timeOffset="8444.27">-4666 2917 7665 0,'0'0'1985'16,"0"0"-817"-16,0 0-400 16,101 105-488-16,-67-70-280 15,0 1 0-15,-11 1-816 0,-9-11-736 16,-10-8-1361-16</inkml:trace>
          <inkml:trace contextRef="#ctx0" brushRef="#br0" timeOffset="8870.58">-4602 2929 7497 0,'0'0'4209'0,"0"0"-3289"15,0 0-392-15,120-81 240 16,-60 54-207-1,11 1-313-15,0 2-96 16,4 3-64-16,-7 9-72 0,-5 3-16 16,-6 2-120-16,-12 7-136 15,-15 0-200-15,-4 7-1 32,-18 8 153-32,-4 5 16 0,-4 5 120 15,-8 7 152-15,-14-2-136 16,-12 6-128-16,-7-6 0 0,0 3-80 15,-9-3-504-15,2-4-176 16,-1-4 319-16,8-13 633 16,7-3 88-1,8-6 609-15,15 0 399 0,-1-6-144 16,12-12 88-16,0 0-88 16,0 0-95-16,15-3-393 0,8 0-200 15,6 1-88-15,2 1-24 16,-1 4-64-1,4 0-8-15,-4 4-624 16,-8 4-505-16,-11 1-535 0,-3 4-1225 16,-8-2-5663-16</inkml:trace>
          <inkml:trace contextRef="#ctx0" brushRef="#br0" timeOffset="8254.33">-4531 2600 11722 0,'0'0'4401'0,"0"0"-3889"0,0 0-360 31,105-26 128-31,-52 10-64 16,-1 2-112-16,-3 1-104 16,-11 8-88-16,-9 2-1064 0,-17 3-1737 15,-8 0-3912-15</inkml:trace>
          <inkml:trace contextRef="#ctx0" brushRef="#br0" timeOffset="8065.35">-4448 2217 12290 0,'0'0'2673'0,"0"0"-2129"0,0 0-240 0,0 0 72 16,0 0-64-16,131 103-144 15,-86-74-72-15,0-2-88 16,-7 3-8 0,3-3-200-16,-15-3-632 15,-7-3-648-15,-8-3-385 16,-11-6-2544-16</inkml:trace>
          <inkml:trace contextRef="#ctx0" brushRef="#br0" timeOffset="9104.68">-4302 2881 6769 0,'0'0'3017'16,"0"0"-1673"-16,0 0-760 16,0 0-192-16,0 0-272 31,0 0 160-31,12 54 32 0,-5-30-240 16,4 5 16-16,-7 7-40 15,0 1-40-15,0-1-8 0,-1-1-72 16,-3-4-552-16,3-5-808 15,1-8-793-15,0-12-4376 0</inkml:trace>
          <inkml:trace contextRef="#ctx0" brushRef="#br0" timeOffset="9312.74">-4084 2807 8937 0,'0'0'4369'0,"0"0"-3296"0,0 0-713 16,0 0-40 0,0 0-144-16,0 0 280 0,41 33-120 0,-26-7-112 15,0 7-96-15,-4 9-56 32,-4 5-72-32,1 8-192 15,-8 26-720-15,0-13-889 0,-8-8-2840 0</inkml:trace>
          <inkml:trace contextRef="#ctx0" brushRef="#br0" timeOffset="89799.96">-11153 3527 4080 0,'0'0'1681'0,"0"0"-1681"0,0 0-536 15</inkml:trace>
        </inkml:traceGroup>
      </inkml:traceGroup>
    </inkml:traceGroup>
  </inkml:traceGroup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5:53.00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0B6947F-163D-4209-9A90-FE639C24D49D}" emma:medium="tactile" emma:mode="ink">
          <msink:context xmlns:msink="http://schemas.microsoft.com/ink/2010/main" type="inkDrawing"/>
        </emma:interpretation>
      </emma:emma>
    </inkml:annotationXML>
    <inkml:trace contextRef="#ctx0" brushRef="#br0">4153 87 7961 0,'0'0'3113'16,"0"0"-1961"-16,0 0-128 16,0 0-119-1,0 0 215-15,0 0-192 16,-41-53-192-16,33 45-40 16,-4 2-176-16,2 0-184 0,-6 2-152 0,2 2-39 15,-9-4-137-15,1 6-8 16,-12 0 0-1,0 0-40-15,-7 0 32 16,-4 0 16-16,-1 6-8 16,-2 2 48-16,-1 2-40 0,-3 2 0 15,-1-4 0-15,-3 4 72 16,0-1-8-16,4 5 24 16,2-4-24-16,5 0 16 0,5 4-16 31,2-8-56-31,1 7-8 15,-1 0 0-15,-3 3 0 0,-8 6 0 16,-7 2-8-16,-12 5-8 16,1 7 8-16,-12 1 8 0,8 0 8 31,-4-3 64-31,3 0-32 16,1-4 96-16,8-1-16 0,2 1 40 15,5-3 32-15,7 2-112 0,8 2-32 16,3-1-40-16,1 11-16 15,3-2 8-15,0 7-8 32,0 3 8-32,1 5-8 0,-1 4 0 15,-3 0 0-15,-1 3 8 0,0 0-8 16,-2-3 16-16,2 3-8 0,1-4 120 16,3 1-120-1,3 2 64-15,2 7-56 0,6 1-8 0,-3 1 64 31,7 4-72-31,5-4 8 16,-2-2-8-16,1 3 0 16,4 0 48-16,-4 3-48 0,0-4 8 15,-4 7 0-15,5-3 0 0,-5 5 0 16,3 0 8-16,6 1-8 31,-6-1-8-31,8-1 0 16,2-1 0-16,-6-7 0 0,8-2 0 15,4 0 0-15,-4-3-8 16,4-4 8-16,0-2-8 0,0-4 8 31,0 1 0-31,8-3 0 16,0 3-8-16,-1 3 8 16,4 0 0-16,-7 1 0 0,8 6 0 0,-9 2 8 15,1-4 0 1,-1 1 0-16,1-6-8 0,-4-3 8 15,0-1 40 1,0-4-40-16,0-2-8 16,0-2 8-16,0 3 0 15,0 0-8-15,-4 2-16 0,-3 1 16 16,-4 3 40-16,-1-3-32 16,-2-3 0-16,2-4-8 15,-3-2 16-15,4-10-16 16,-4 1 8-16,4 0 64 15,-8 1-72-15,4-5 16 16,-4 7 32-16,1-6-40 0,-5 6 80 16,5 0-16-16,-5-3-64 15,0 0 72 1,1-4-72-16,3 1 0 16,-7-7 40-16,3 2 0 15,-3 2 0-15,-4-1-48 0,-4 1 0 16,-3 7 8-16,-5-2 40 15,-6 2 16-15,-1 1-8 0,0-5 32 32,5 0 32-32,-1-10 104 15,7 5-48-15,4-10-64 16,4 0-64-16,0-3 48 0,0-1-88 16,4-2 56-16,0-3-8 15,-1 3-48-15,5-6 8 0,0 3 32 16,-2-6-40-1,6 3 0-15,-1 1 104 16,-3-5-32-16,3 1 8 16,-4-3 40-16,1 3 40 0,-1-3-15 15,1 0-33-15,4 0 40 0,-2 0-64 16,2 0-40 0,3 0-48-16,0 0 8 15,4-3-8-15,-1 0 80 16,4 1-88-1,2 2 8-15,6-5-8 0,-4 3-88 16,4 2 80-16,-4-3-64 0,4 0 8 16,-4 0 64-1,4 1 16-15,-4-2-8 16,0-2 64-16,1 3-72 16,-1 0 16-16,0 1 32 0,4 2-40 15,0 0 56-15,0 0-56 16,-3-4-8-16,-1 1 0 0,4 0 8 31,-7 0-8-31,3-2 8 16,-4 1 0-16,4-2 0 15,0 4 0-15,-2-4 40 0,2 0 0 16,0 2-48-16,-4 2 8 16,0-2-8-16,5 4-8 15,-4-2 8 1,3-1 16-16,0 3-8 0,0 0 8 15,0-3-8-15,1 3 32 16,-1 0-40-16,4 0-64 0,0 0 64 16,0 0-72-16,0 0 24 15,0 0-40 1,0 0-64 0,0 0-345-16,0 0-431 0,0 0-680 15,0 6-889-15,-4 6-1423 0,4-4-721 16,0-2-2033-16</inkml:trace>
  </inkml:traceGroup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5:53.47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F74291-FC49-463D-A6DB-76CE947CE6F2}" emma:medium="tactile" emma:mode="ink">
          <msink:context xmlns:msink="http://schemas.microsoft.com/ink/2010/main" type="inkDrawing"/>
        </emma:interpretation>
      </emma:emma>
    </inkml:annotationXML>
    <inkml:trace contextRef="#ctx0" brushRef="#br0">6-3 928 0,'0'0'2400'0,"0"0"-1656"16,0 0-544-16,0 0-120 0,-4-2-56 15,4 2 128-15,0 0 665 16,0 0 303-16,0 0 376 31,0 0 41-31,0 0-225 0,-4 0 24 16,4 0 32-16,0 0-415 15,0 0-289-15,0 6-128 0,0 6 160 16,12 2-184-16,-2 2-88 0,6 5-80 16,-6-1-32-1,2 1-40 1,3 0-120-16,0 2 0 0,-4 5-32 0,1-1 9 16,2-4-41-16,-2 5-32 15,3-7-8-15,-8-4-8 0,1-1-32 16,-1-8-16-16,-3-1 8 31,-4-5-184-31,0-2-281 0,4 0-199 16,-4 0-264-16,0 0-280 15,4-6-553-15,-4-8 457 16,0-14-832-16,0 5-193 0,0-1-3464 16</inkml:trace>
  </inkml:traceGroup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5:53.86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4BE5B7E-0EC7-455D-BD26-7C3B34EE744A}" emma:medium="tactile" emma:mode="ink">
          <msink:context xmlns:msink="http://schemas.microsoft.com/ink/2010/main" type="inkDrawing"/>
        </emma:interpretation>
      </emma:emma>
    </inkml:annotationXML>
    <inkml:trace contextRef="#ctx0" brushRef="#br0">11 229 1880 0,'0'0'5969'15,"0"0"-4465"-15,0 0-543 16,0 0 39 0,0 0 56-16,0 0 16 15,0 0-55-15,0 0-289 0,-12-7-192 16,12 5-88-16,0-1 88 16,0-5-112-16,19-2-112 0,7-11 456 15,8-6-63-15,7-3-473 31,1 1 0-31,-5 1-136 16,-3 5 56-16,-8 2-152 0,-4 9 0 16,-6 6-272-16,-9 2-272 0,1 4-201 15,-1 0-575-15,-7 7-816 16,4 11 167-16,-4-4-1952 0</inkml:trace>
  </inkml:traceGroup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5:55.75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D0F5C60-626A-466B-9978-464B6CC68B12}" emma:medium="tactile" emma:mode="ink">
          <msink:context xmlns:msink="http://schemas.microsoft.com/ink/2010/main" type="inkDrawing"/>
        </emma:interpretation>
      </emma:emma>
    </inkml:annotationXML>
    <inkml:trace contextRef="#ctx0" brushRef="#br0">142 13 6889 0,'0'0'2801'0,"0"0"-1737"0,0 0-472 15,0 0 184 1,0 0 40-16,0 0-96 16,-14-15-119-16,10 15 15 0,0 0-168 15,0 0-64-15,-4 6 32 16,-2 12-176-16,-6 3-144 15,-2 8 24-15,3 1 16 0,-1 6-8 32,6 0-80-32,-2 3-48 0,8 0 8 15,0 0 8-15,4 2-16 16,0 1 0-16,4 0-8 16,12-3-8-16,2 3 16 0,1-3 0 15,3-1 0-15,-3 2 48 31,4 1 8-31,3 7-40 0,-7-2-8 16,3 1 8-16,-6-3 0 16,-2-5-16-16,-6 3 0 15,-8-6 0-15,0-1 0 0,0-1 8 16,0-7 72-16,-16 0-32 31,-6 0 48-31,3-7-48 0,1 2 48 16,2-8-48-16,6-5 8 0,2-3 8 15,8-6-64-15,0 0-16 16,0 0-184-16,0 0-80 0,4 0 56 16,18 0 224-1,1 0 80-15,7 7-16 0,0-2-48 16,0 10 32-16,-4 0 0 16,1 3-48-1,-1 6 0-15,-1 6 8 0,-5 0 0 16,2 6 0-16,-7 3-8 0,0-1-8 15,-4 4 8-15,-3 0 216 16,-1 2 64 0,-3-1 136-16,-4-2 32 15,3-2-103-15,-3-6-129 16,0-2-208-16,4-8-8 0,-4-2-32 16,0-3-881-16,0-9-1055 31,0-6-3097-31</inkml:trace>
  </inkml:traceGroup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5:58.70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67A2780-0EA6-484A-B9DF-BC39837ABA26}" emma:medium="tactile" emma:mode="ink">
          <msink:context xmlns:msink="http://schemas.microsoft.com/ink/2010/main" type="inkDrawing"/>
        </emma:interpretation>
      </emma:emma>
    </inkml:annotationXML>
    <inkml:trace contextRef="#ctx0" brushRef="#br0">3736 4712 6241 0,'0'0'2912'0,"0"0"-1935"16,0 0-609-16,0 0 96 16,0 3 32-16,0 1-8 15,0-4 224-15,0 0 24 0,0 0-128 16,0 0 9 0,0 2 39-16,-6-2-104 15,-2 6 88-15,-7-3 24 0,0 4-8 16,-4-5 120-16,-7 4-103 15,0 0-249-15,-8 0-136 16,3 0 72-16,-6 3-88 0,0-2-72 31,-4 4-104-31,-4-2 0 16,-4 0 0-16,4 0-40 0,-4 0 88 16,4 0-48-16,-3-3 24 15,6 3 120-15,5-3 32 0,3 0-64 31,0-4-48-31,4-2 8 16,4 0-32-16,-4 0-16 0,0 0-48 16,-4 0 32-16,-3 0-96 15,-9 0 56-15,-5 0-64 16,-6 0-64-16,-3 0 64 0,-7 0 8 16,-1 0 0-16,-3 0-8 15,0 0 8 1,-4 0 8-16,3 0-8 0,1 0 56 15,4-6-56-15,6-2 104 16,-2 2-40-16,3-6-64 16,3 0 56-16,-3 0-64 15,5-4 16 1,-2 5-8-16,1-4 41 16,3 0-49-16,5 1-8 0,-1-4 8 0,7 0 0 15,-3-4 8-15,5-2-8 16,-6 1-8-16,-3-5 8 15,4-1 40 1,-7 3-32-16,-5-5 8 16,1-2 56-16,4 3-64 15,-1 7 0-15,8-5 80 0,4 1-88 16,3 1-48-16,1-4-152 16,-4-4 79-16,0-1 1 0,-1-10-48 15,1-2 160-15,0-4-56 31,3-6 56-31,1-3-96 0,7-5-64 16,0-1-48-16,4-6 16 16,0 0 32-16,3 0-16 15,-3-6 184-15,0-2 72 0,-5-7 0 32,1 1-64-32,0-1 0 0,0-2 56 15,4-4-64-15,-7-19-88 0,6 8-40 16,1 3-112-1,4-3-176-15,10 20 304 0,8-8 56 16,4 7 48-16,0 5-96 0,16 5-88 16,6 3-72-1,0 7 160-15,5 2 104 16,-5 0 0-16,1-2 8 0,3-4 0 16,0-3 48-16,0-3 104 15,4 3-160-15,-3 4-96 16,11 2 88-1,-1 1-64-15,3 8 72 16,2-2 0 0,-5 4-16-16,-3 10 32 0,-4-2 8 0,-3 4 40 15,-5 4-64-15,-3-3-8 16,3 7 8-16,-3 1-8 16,0 3-16-1,3 1 16-15,1-3 8 31,3-3 32-31,8 0-32 0,4 0-16 16,3-3 16-16,0-3 0 31,4 4 8-31,-8-1 0 16,1 3 0-16,-5 3-8 0,-9 6 8 16,1 0 0-16,-6 3 0 0,0-6 40 15,7 0-48-15,0 1 0 0,8-7 0 16,0 0 0-16,11-6 0 15,0 3-16-15,4-3 8 16,-5 3-8-16,2 4 16 0,-9 5 0 16,-15 9 16-16,-2 6-16 15,-9 5-8-15,-8 8 8 0,-3 2 48 0,0 0-48 16,0 0 0-16,0 0 8 16,0 0 0-1,0 0 40-15,0 0-48 16,0 0 0-16,4 0-72 15,-4 0-248-15,0 0-104 16,0 0-336-16,0 0-321 0,0 0-679 16,0 0-745-16,0 0-319 15,0 2-1-15,-15 5-3656 16</inkml:trace>
  </inkml:traceGroup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5:59.59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5FF8C8B-4AD9-4EA2-8CDD-C1FFFCA89240}" emma:medium="tactile" emma:mode="ink">
          <msink:context xmlns:msink="http://schemas.microsoft.com/ink/2010/main" type="inkDrawing"/>
        </emma:interpretation>
      </emma:emma>
    </inkml:annotationXML>
    <inkml:trace contextRef="#ctx0" brushRef="#br0">0 129 2736 0,'0'0'6073'0,"0"0"-4240"0,0 0-369 16,0 0-160-16,0 0-567 0,11-21-401 16,1 12-192-16,6-3 72 0,8-3 56 15,5 0-48-15,3 0-120 32,3 1-32-32,-7 2 8 15,0 2 0-15,-8 8 8 0,-3-2-80 16,-4 4 0-16,0 0 88 15,-7 0-48-15,-2 0-40 0,2 0 0 32,-4 0 0-32,0 0 72 15,0 4-72-15,0-4-8 16,-4 2 16-16,3-2 80 0,-3 0 0 16,0 0 56-16,0 4 8 15,0-4-24-15,0 0 16 0,0 0 8 16,0 0 16-1,0 0-48-15,0 0-120 16,0 0 32-16,0 0-32 16,8 0-16-16,-5 2 8 0,5 2 0 15,-4-4 0-15,-1 2 8 16,-3 2 0-16,4-4-8 0,0 0 8 16,-4 0-8-1,4 0 16 1,0 0-16-16,3 0 8 0,0 0 8 15,1 0-16-15,4 0 0 0,-9 0 0 16,0 0 8-16,1 0 40 16,-4 0-40 15,0 0 0-31,0 0 96 16,0 0-56-16,0 0 104 15,0 0 168-15,0 0 0 0,0 0-144 16,0 0 137-16,0 0 39 15,0 0 64-15,0 0-80 0,0 2-144 16,0 4 8-16,0 12-200 16,-4 16-8-16,-18 35-56 15,-12 35 64-15,-15 33 0 0,1 15-96 16,-9-18-1224-16,13-47-1697 0,3-42-10634 16</inkml:trace>
  </inkml:traceGroup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0.96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4064C7F9-F0E7-45EF-8828-B9EA4CD57672}" emma:medium="tactile" emma:mode="ink">
          <msink:context xmlns:msink="http://schemas.microsoft.com/ink/2010/main" type="inkDrawing"/>
        </emma:interpretation>
      </emma:emma>
    </inkml:annotationXML>
    <inkml:trace contextRef="#ctx0" brushRef="#br0">8 42 1872 0,'0'0'1520'0,"0"0"-1264"16,0 0-56-16,0-18 168 15,0 8-184-15,0 5-104 0,0 2 56 16,0-1 41-16,0 2 319 16,0 2-160-16,0 0-224 0,-4 0-112 31,0 0-656-31,4 0-633 0</inkml:trace>
  </inkml:traceGroup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1.495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0D214F95-36A3-4E42-BB9D-CC162764884F}" emma:medium="tactile" emma:mode="ink">
          <msink:context xmlns:msink="http://schemas.microsoft.com/ink/2010/main" type="inkDrawing"/>
        </emma:interpretation>
      </emma:emma>
    </inkml:annotationXML>
    <inkml:trace contextRef="#ctx0" brushRef="#br0">394 58 2720 0,'15'-40'2337'16,"-15"34"-1425"-16,4 4-256 15,-4-2 352-15,3 2 192 16,-3-2-7-16,0 2-57 0,0 2-80 16,0 0-40-16,0 0-103 15,0 0-177-15,0 0-24 0,0 0-56 32,-3 0-128-32,-16 12-184 15,-7 11-240-15,-12 10-24 16,-3 6-72-16,-8 6 56 0,5-3-16 15,-5 0-40-15,7-4 0 16,8-8 72-16,5-5-80 0,6-5 0 31,12-10 8-31,3-5-8 16,8-2-56-16,0-3-96 16,0 0 48-16,4 0-40 0,14 3 144 0,9 0 8 15,3-3 64-15,4 0-8 16,3 0 16-16,-3 0-8 15,0 0-72 1,-1 4 8-16,-3-2 0 16,0-2 56-16,4 3-64 15,0-3-144-15,0 0-360 0,0 0-296 0,-4 0-592 16,-4 0-185 0,-11 0-383-16,-4 0-225 15,-7 0-2792-15</inkml:trace>
  </inkml:traceGroup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4.71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109AACD0-1580-4F94-9C10-F516DA7F6D64}" emma:medium="tactile" emma:mode="ink">
          <msink:context xmlns:msink="http://schemas.microsoft.com/ink/2010/main" type="inkDrawing"/>
        </emma:interpretation>
      </emma:emma>
    </inkml:annotationXML>
    <inkml:trace contextRef="#ctx0" brushRef="#br0">0-1 10922 0,'0'0'3024'0,"0"0"-1631"15,0 0-1025-15,0 0-312 16,0 0-8-16,0 0 8 0,115 0-56 31,-77 15-256-31,-8 3-1064 16,-11 5-201-16,-19 16-231 31,0-6-209-31,-22 3-2103 0</inkml:trace>
  </inkml:traceGroup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6.396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8A2A7C54-3668-41F6-AB80-E9BBC0DEA144}" emma:medium="tactile" emma:mode="ink">
          <msink:context xmlns:msink="http://schemas.microsoft.com/ink/2010/main" type="inkDrawing"/>
        </emma:interpretation>
      </emma:emma>
    </inkml:annotationXML>
    <inkml:trace contextRef="#ctx0" brushRef="#br0">0 0 6545 0,'0'0'6489'15,"0"0"-4080"-15,0 0-1105 0,0 0-728 16,0 0-408 0,0 0-168-16,0 0-40 15,0 0-16-15,0 0-840 16,38 66-1272-16,-30-36-513 0,-8-3-1328 15</inkml:trace>
  </inkml:traceGroup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6.573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B7D8567A-2C3D-468E-A071-5D64251D304D}" emma:medium="tactile" emma:mode="ink">
          <msink:context xmlns:msink="http://schemas.microsoft.com/ink/2010/main" type="inkDrawing"/>
        </emma:interpretation>
      </emma:emma>
    </inkml:annotationXML>
    <inkml:trace contextRef="#ctx0" brushRef="#br0">0 13 7241 0,'0'0'3233'0,"0"0"-1185"0,0 0-744 0,0 0-591 15,0 0-385-15,0 0-104 16,0 0-8-16,79-9-72 0,-49 9-144 31,-3 0-224-31,-9 3-808 16,-10 12-529-16,-8 15-263 0,-16-3-345 15,-6-3-4136-15</inkml:trace>
  </inkml:traceGroup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6.739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0BD05941-31B2-4ADC-B0A0-E94A97E21CE2}" emma:medium="tactile" emma:mode="ink">
          <msink:context xmlns:msink="http://schemas.microsoft.com/ink/2010/main" type="inkDrawing"/>
        </emma:interpretation>
      </emma:emma>
    </inkml:annotationXML>
    <inkml:trace contextRef="#ctx0" brushRef="#br0">0 71 3288 0,'0'0'1553'16,"0"0"-977"-16,0 0-424 15,0 0 1128-15,0 0 488 0,0 0-159 16,109-33-377-16,-79 19-176 16,0 5-416-16,-11-1-336 15,-9 8-128-15,-2-2-176 16,-4 4-208-16,-4 4-944 16,0 8-304-16,0 3-3241 15</inkml:trace>
  </inkml:traceGroup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2:05.50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539AE6A-7FC8-46F8-B02D-2E0CBDBD7877}" emma:medium="tactile" emma:mode="ink">
          <msink:context xmlns:msink="http://schemas.microsoft.com/ink/2010/main" type="inkDrawing" rotatedBoundingBox="17306,7756 18062,2300 19759,2535 19004,7991" semanticType="callout" shapeName="Other">
            <msink:sourceLink direction="with" ref="{E5A05B16-49C7-4AE8-A432-8D66EEAF7CE8}"/>
            <msink:sourceLink direction="with" ref="{64C9DD49-FA1E-455C-8D93-041C678B1847}"/>
          </msink:context>
        </emma:interpretation>
      </emma:emma>
    </inkml:annotationXML>
    <inkml:trace contextRef="#ctx0" brushRef="#br0">-3 1 544 0,'0'0'6889'15,"0"0"-5017"-15,0 0-1223 16,0 0 15-16,0 0 472 16,0 3-264-1,0-3-280-15,0 0-136 16,0 0 17-16,0 0-65 15,0 0-128-15,0 0-48 0,0 0-216 16,0 0 88-16,0 0 24 16,0 0-128-16,0 0 48 0,0 0 24 31,0 0-16-31,0 0-8 16,4 4-48-16,4-2 0 0,3 4 80 15,8 4 48-15,4 1-72 16,7 1 24-16,0 3-32 15,7 3-48-15,4 3 0 0,8 0 8 16,0 3 8 0,10-1 32-16,-2 2-48 15,3-2 0-15,0 4 24 0,-4 3-16 16,-4-1-8-16,1 9 0 0,-1 0 0 16,1 3 0-16,-1 4 8 15,-3 3 0 1,4 0 0-16,-8-2-8 15,-4 1 0-15,4 3 8 16,-7 5-16-16,3 1-8 0,1 10 16 16,-6 0 120-16,2 2-32 15,-4 1 88-15,0 0 144 0,-8-1-64 32,0-2 40-32,-4 0-88 15,1-3-120-15,-8 0 16 16,-8-4-88-16,-3 4 64 0,-4 0-24 15,0 6 8-15,0 2-8 16,-4 1-48-16,-10 2 0 0,-1 1 16 31,-1-3-16-31,-2 3-8 16,-1-4 64-16,0 5-64 16,1 1 48-16,-9 3 0 0,5 4-48 0,-4-3 0 15,-1 3 0-15,1-4 8 16,0-2 40-16,3 3-96 15,-3-1 48 1,0-3 0-16,0 5 0 16,3-4-72-1,-3-3-56-15,0-8-16 16,0 0-24-16,-1-8 48 0,-3-8 120 16,4-6 0-16,0 0 0 15,-1-6 72-15,9-4-72 0,-8 1 48 16,3-6-48-16,1 1-104 15,-4-5 8-15,-1-3 96 16,1 5 56-16,0-4-56 0,-4-1-64 31,3 1-160-31,-3 3 120 16,8-3 96-16,-4 1 8 0,3 1 8 16,4 1 40-16,0 0-48 15,1 6 0-15,2-1-8 0,2-1-56 16,3 5 48-16,-5 2 8 31,6 1-240-31,-6 0 192 0,5 3 56 16,0 3-8-16,3 0-72 15,-3-1-32-15,0 1-520 16,3-3 384-16,-3-3 104 0,3-6 8 16,4-7 136-16,-6-2 80 15,2 3-80-15,-4-3 72 0,5-3 32 31,0 0 120-31,-1-1-96 16,4-4-112-16,-3-1-8 0,3-6 88 16,4 3-96-16,-4-6 8 0,0-3 64 0,4 2-24 15,-3 1 32 1,3 0 0-16,-4 0 32 16,4 0 0-1,-7 7-48-15,3-1-8 0,0 2 24 16,0-2 88-16,-3 0-88 15,0 3 88-15,-1 3-72 0,0 0-88 16,1 3 112-16,-1-3 56 16,5 0-96-1,-1 3-80-15,4-4 8 16,-4 5-8-16,4 2 8 16,-3-3 0-16,3-1 0 0,-8 4 136 15,4-6-136-15,0 3 0 16,-3-3 0-16,4-3 0 0,-1 0 0 31,0-6 0-31,0 3 72 16,4-7-80-16,-4 2 0 15,4 2 8-15,-4 0 112 0,0 0-72 16,1-1-48-16,-1 2 0 16,1-2 8-1,3 5 104-15,-4-5-104 0,4-1-8 16,-4 1 8-16,4-1 40 15,-4-1-32-15,0 2-16 16,4-1 0-16,0-5 8 0,0 1 0 16,0 0-8-1,0-3-16-15,0 0-112 16,0 0-88-16,0 0-16 0,0 0-160 16,0 0-200-16,-3-15-600 15,-1-3-1001-15,0 0-3520 16</inkml:trace>
  </inkml:traceGroup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2:07.63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EF691C-CA21-459B-ACF9-374396004F17}" emma:medium="tactile" emma:mode="ink">
          <msink:context xmlns:msink="http://schemas.microsoft.com/ink/2010/main" type="inkDrawing" rotatedBoundingBox="18816,3266 19973,7387 18104,7912 16947,3791" semanticType="callout" shapeName="Other">
            <msink:sourceLink direction="with" ref="{330A3425-386B-40A6-A148-4DA050F89C34}"/>
            <msink:sourceLink direction="with" ref="{34F191CC-9078-4020-9AA2-E69DE17EB2ED}"/>
          </msink:context>
        </emma:interpretation>
      </emma:emma>
    </inkml:annotationXML>
    <inkml:trace contextRef="#ctx0" brushRef="#br0">-7 28 6185 0,'0'0'2256'0,"0"0"-1191"15,0 0-233-15,0 0-16 0,-11-6 496 16,11 6 128-16,0 0-135 15,0-2-649-15,0 2-448 0,0 0-192 16,0-4 80-16,7 1 24 16,12 3 56-16,15 0 176 15,11-3-152-15,7 3-136 0,12 0-56 16,3 0 8-16,8 0 32 0,8 0-40 16,0 0 8-16,-1 0-16 15,-3 10 8-15,4-2-8 0,-5 4 0 16,4 4-8-1,9-2 8 1,2 3 48-16,5 8-48 0,3-4 0 0,-7 9 16 16,-1 0-8-16,-14 0-8 15,-4 2 0-15,-11-2-48 16,-11 3 48-16,-8 2-56 16,-5 5 56 15,2 5 8-31,-5-1-8 15,1 10 48-15,3 0 80 0,1 6-32 32,-5 3 40-32,1-4-64 15,-1 4 72-15,-3 3-40 16,0-3-16-16,0 3 40 0,-5-1-72 16,-7 0 40-16,5 4-96 0,-4-2 0 15,-8-2 0-15,-1 7 112 16,-2 0-40-16,0 5-64 31,-6 1-8-31,-6 2 104 0,0-2-104 16,0-3 56-16,0-3 40 15,0 2-7-15,-10-5-17 0,-6 6 16 16,2-7-80-16,-9 4 0 0,1 0 80 16,-2-1-80-1,-2 5 56-15,1-5-64 0,2 0 56 0,0-1 40 16,1-8-88-16,3 1 40 15,1-10-40-15,2 2-8 0,2-5 8 16,-2 2-8-16,2-3 8 16,-2 2 72-16,1 3-72 0,-3-2 40 15,2-1 16 1,2-4-64 0,2-3 24-16,-3-1 24 15,1-2-24-15,2-2-24 0,1-3 0 0,-4-2 0 16,3-5 0-16,5-5 0 15,0-4 0-15,3-2 0 0,0 1 16 32,0 2-16-32,1-7 0 15,-1 4-8-15,-4-3-8 16,1 3 16-16,0-6 0 0,-1 3-56 16,4-3 40-16,-4-3-64 15,4 0-16-15,2-6 40 0,2 2 56 31,-8 0-8-31,4 3-136 16,0-3 72-16,-7 5 16 0,7 0-184 16,-7-5 47-16,7 1-135 15,0 1 304-15,1-5 24 0,-1 1 0 16,4 0-88-16,0-3-320 16,0 0-272-16,0 0-272 15,-4 0-328 1,4-12-1041-16,-4-2-3040 0</inkml:trace>
  </inkml:traceGroup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2:10.22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10EC64E-DB84-4F47-AB35-4927DFBD52CE}" emma:medium="tactile" emma:mode="ink">
          <msink:context xmlns:msink="http://schemas.microsoft.com/ink/2010/main" type="inkDrawing" rotatedBoundingBox="20752,4733 21321,7697 18885,8164 18317,5199" semanticType="callout" shapeName="Other">
            <msink:sourceLink direction="with" ref="{64C9DD49-FA1E-455C-8D93-041C678B1847}"/>
            <msink:sourceLink direction="with" ref="{9D5F1594-FBB7-4E86-8647-F612B774DC77}"/>
          </msink:context>
        </emma:interpretation>
      </emma:emma>
    </inkml:annotationXML>
    <inkml:trace contextRef="#ctx0" brushRef="#br0">-2 51 1296 0,'0'0'6649'0,"0"0"-4520"0,0 0-1121 16,0 0-64-16,0 0 264 15,0 0-279-15,0 0-81 0,-4 0-176 32,4 0-240-32,4 0-8 15,8-3-144-15,6 0-8 16,5 3-224-16,3-3 56 0,4 0-48 16,4-3-8-16,7 0-40 15,1 0 0-15,-5-3-8 0,5 6-56 16,-5 0-96-1,7 1 136-15,2 2-160 16,13 0-8-16,13 0 184 16,22 0 160-16,24 0-88 0,-5 0-72 0,-8 0 72 15,-18 0-32 1,-16 0-32-16,4 0-8 16,7 8 0-16,-3 4 80 31,-4 0-72-31,-4 3 0 15,0 0 48-15,-3 3-56 16,-1-1 0-16,-2 4-8 0,-6 3 8 16,-3 6-8-16,1-3 8 0,-9 6 0 15,4 3 0-15,-3 0 64 16,-1 3 8-16,1-3-24 31,-3 2 8-31,-2 1-48 0,-3-3 80 16,4 0-88-16,-3 3 8 31,-5 0 40-31,1 0 24 0,-4-1-48 16,-1 4 16-16,-3 3-40 15,-8 0-8-15,1-4 8 16,-4 4 0-16,-4-3-32 0,-8 3 32 0,1-3 8 16,-8 0 56-1,0 3-56 1,0-4 128-16,0 4-48 0,-4 6 0 15,-11 0-40-15,4 3 56 16,-8 3-96-16,0-5 72 16,1 2-80-16,-5-4 8 0,5 1-8 15,-5-3 16-15,0 0-16 0,1-3 48 16,-8 0 24-16,-1-1 0 0,-2 2-72 16,-5-2 8-16,1 1 8 15,-4-3-8-15,0-3 40 16,3 3 9-16,-3-6-9 0,3-3-48 15,-3-1 8-15,3-2 0 0,-2-2 48 32,2-2-40-32,1 1 24 15,0 0-24-15,0 0-8 16,-1-3-8-16,1 2 0 0,-1 5 0 16,1-2 0-16,-1 4-16 15,4-6-40-15,1 3 48 0,3-9 0 31,-1-1 8-31,9-2 0 16,4-2 8-16,2-8 0 16,5 2-8-16,0-5 0 0,-1 5-48 15,9-7 48-15,-5 5 0 16,0-5 0-16,5 4 0 16,-1-5 0-16,4 1 8 0,-3 3-8 15,-5-3 80 1,4 3-80-16,0-3-32 15,-4 6 32-15,2 0 16 0,-2-3-16 16,0 3-72-16,1 0 72 16,-4 0 24-1,3-3-24 1,1 3-8-16,-5-3 8 0,2 6 0 0,-6-3-72 16,-2-1 23-16,2 2-23 15,1-2 64-15,1-1 0 0,-2 2 8 16,2-3-144-16,-2 3 72 31,5-4 16-31,4-1 56 16,-1-1 176-16,4-3-48 0,4 0-120 15,0 0 8-15,0 0-16 0,0 0-40 16,0 0 40-16,0 0 89 16,0 0-49-16,0 0-40 31,0 0-48-31,0 0-65 0,0 0 1 15,0 0 48-15,0 0-32 16,0 0-64-16,0 0-88 0,0 0-216 16,0 0-408-16,0-3-592 15,15-6-105-15,-4-4-303 32,-3 5-1337-32</inkml:trace>
  </inkml:traceGroup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20.74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015FFC3-9B61-44FD-B523-73D8C18D6E46}" emma:medium="tactile" emma:mode="ink">
          <msink:context xmlns:msink="http://schemas.microsoft.com/ink/2010/main" type="inkDrawing"/>
        </emma:interpretation>
      </emma:emma>
    </inkml:annotationXML>
    <inkml:trace contextRef="#ctx0" brushRef="#br0">1660 1152 6809 0,'0'0'2496'0,"0"0"-1367"16,0 0-713-16,0 0-112 0,0 0 64 16,0 0-64-16,0 0-128 15,0 0-88-15,0 0-88 16,0 0-224-16,0 0-32 15,0 0 0 1,0 0 168-16,0 0 72 0,0 0 16 16,0 0 224-16,0 0 72 0,0 0 48 15,-4 0 144-15,4 0 88 16,0 0-80-16,0 0-200 16,0 0-31-1,0 0-17-15,0 0-16 16,0 0-64-16,0 0-32 15,0 0 64-15,0 0 24 0,0 0 48 16,0 0 0-16,0 0 40 16,0 0 0-16,0 0-16 15,0 0-24 1,0 0 72-16,-4 0-88 16,0 0-88-16,-7 0 72 0,8 0 8 15,-1 0-128-15,-4 0 8 16,1 0-55-16,-1 0-73 15,1 0-8-15,-4 0 8 0,-1 0-65 32,-2 0 17-32,-6 3 48 15,5 0 8-15,-3-1 64 0,-1 2 49 0,0-4-121 16,1 0 168-16,-5 3-16 16,8-3-8-16,-8 3 0 15,1 0-48-15,3-3-88 16,-3 5 120-1,3-5-40-15,0 3 56 16,5-3-8-16,-6 4 8 0,2-4-24 16,3 0-8-16,-4 0 48 15,0 0-88-15,-3 0 40 0,3 0-16 16,0 0-88 0,-4 0 40-16,1 0-40 15,-4 0-8-15,-1 0 0 0,1 0 0 16,0 0 8-16,0 2 0 15,-1 2 72-15,5-4-64 16,0 0-8-16,3 2 0 16,-3-2 0 15,2 0 0-31,2 0 8 31,-5 0-16-31,1 0 0 0,3 0 0 16,-4-2 0-16,-3-8 8 15,-3 2-8-15,-9-1 8 16,0-3-8-16,-3 6 8 0,0 0-8 16,-1-3 8-16,5 6 48 15,7-3-48-15,0-3 8 0,8 3-16 0,3-3 0 16,4-2 0-16,0-2-56 16,0 1 56-16,0 1 0 15,3-2 48-15,2 1-40 0,-6 1-8 16,1-5 0-16,1 1 0 15,-2-3-8-15,2 0 8 0,-9-2 0 16,4-1 0-16,-3 0 0 16,3 0 0-16,1 3 8 15,2-3-8-15,1 0 0 16,4 3 0-16,3-3-48 16,1-3-24-16,3 3 24 15,4-2 0-15,0 1-32 0,0 2 72 16,0-1-32-16,0 3 40 15,0 3 8-15,0 3-8 16,0-3 8 0,0 4-8-16,0-2-8 15,0 1-40-15,0-3 40 16,4 1 0-16,7-5 0 0,-3 1 0 16,6-2-72-16,2-1 80 15,-2-7-16-15,6 8 8 0,-2-4 0 31,1 6 0-31,-4 0 8 16,0 3-8-16,-3-1 0 0,2 5 0 16,-2-4 0-16,2 3 0 15,1 1-8-15,4-5-32 0,4-1 48 16,-1-5-8-16,5 2 8 16,-1 2-8-1,-4-3 8-15,4 6 0 16,-7 0-8-16,-4 6 8 0,0 0 0 15,0 3-16-15,-4 3-32 0,4-3 40 16,0 3-64 0,4 0 64-16,3-3-8 15,1 3 16-15,7-3 0 16,0 0 0 0,4 0 0-16,-4 0-40 0,3 3 32 0,-3 0 8 15,1-3 0-15,-5 6 0 16,0-3-8-16,4 0 8 15,4 3 0 1,-1 0 0-16,1 0-8 16,3 0 0-16,1 0 8 15,3 0 0-15,1 0 0 0,3 0 40 16,0 0-40-16,0 0-8 31,0 0 0-31,-4-3 8 0,-3 0 8 16,-4 0-8-16,-1 3-8 15,1 0 8-15,0 0-8 16,-1 0 8-16,9 0-16 0,-1 3-32 16,4 3 48-16,3 0 0 15,9 0 0-15,-5-6 0 0,1 3 0 16,-5-3 8 0,-2 3 0-16,-9 1 0 15,-7-2-8-15,-4 1 0 16,-3 3 8-16,-5 1-16 0,2-2 8 15,-2 4 0-15,5 0 0 16,-5 0 0-16,1 0-8 16,0 0 8-16,-1 3 0 15,1-3 0-15,-4 3-8 16,0 0 8-16,1 0-56 16,-2 0 56-16,2 0-8 0,-5 0 0 15,0 0-40-15,0-1-24 16,1 5-32-1,-5-4 32-15,0-1 0 16,1 4 64-16,0 3-88 16,-5-3 88-16,4 3 0 0,-3 0 8 15,4-3-8-15,-4 2 0 16,-1 1 0-16,1-3-72 0,0 4 24 31,-4-2 48-31,0 4-80 16,0 0 40-16,0-3 40 15,0 3 0-15,0 0 0 0,-8-4-40 32,-3 5 32-32,7-10 8 15,-3 6 16-15,3-6 0 0,-3 0 48 0,3-1-48 16,0 5 0-16,-4-4-8 16,5 2 0-1,-8 4-80-15,7-3 80 0,-4-2-48 0,-3 1 48 16,0 1 0-16,4 0 0 15,-5 1 8-15,0-2 40 16,-2 4-48 0,2-3 0-1,-2 3 0-15,2-1 0 16,1-1 0-16,-4-1 0 16,4 0-8-16,-1-1 0 0,-2-2 8 15,2 0 48-15,1 3-48 16,0-6 0-16,-4 6 0 0,3 1 8 15,-6-2-8-15,3 1 0 16,0-3 0-16,0 3 0 0,0-4 0 16,4 5 8-16,-1-7 0 15,2 3-8-15,-6-3 8 0,8 3-8 32,-3-3 0-32,0 6 8 15,0-4-8-15,-4 5 0 16,0-4 0-16,3 3 0 0,2-4 8 15,-2 2 48-15,1-5-56 16,3-1-8-16,5-2 8 0,-1-5 0 31,4 3 0-31,0-3 0 0,0 0-8 16,0 0-96 0,0 0-192-16,0 0-345 0,0 0-295 15,0 0-424-15,0 0-1065 0,0 0-2616 16</inkml:trace>
  </inkml:traceGroup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6.27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D8F272-0EB2-476E-9E15-766BCB26287C}" emma:medium="tactile" emma:mode="ink">
          <msink:context xmlns:msink="http://schemas.microsoft.com/ink/2010/main" type="inkDrawing"/>
        </emma:interpretation>
      </emma:emma>
    </inkml:annotationXML>
    <inkml:trace contextRef="#ctx0" brushRef="#br0">0 258 8481 0,'0'0'2177'0,"0"0"-865"16,0 0-496-16,0 0-48 16,0 0 305-16,0 0-289 0,0 0-360 15,0 0-216-15,4 0 64 16,0 0-72-16,0 0 104 0,0 0-128 31,10 0-24-31,6 0 112 16,6-7-40-16,7-5-112 15,9-9-48-15,6 1 8 0,5-8-72 0,-1 1 0 16,-7-2-48-16,-4 5-152 16,-7-1-24-16,-8 7-112 15,-11 4-320 1,-7-1-408-16,-4 3-561 15,-4 6-1063-15</inkml:trace>
  </inkml:traceGroup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6.63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F5A2646-FFCB-4D3F-8CDD-4B6BB72C32FA}" emma:medium="tactile" emma:mode="ink">
          <msink:context xmlns:msink="http://schemas.microsoft.com/ink/2010/main" type="inkDrawing"/>
        </emma:interpretation>
      </emma:emma>
    </inkml:annotationXML>
    <inkml:trace contextRef="#ctx0" brushRef="#br0">14 0 7209 0,'0'0'2681'15,"0"0"-1681"-15,0 0-448 32,0 0 136-32,0 0-56 0,0 0 32 15,0 0 9-15,-12 83-273 16,12-44-176-16,0 2-40 0,0 4-56 16,8 3 72-16,-1 0 72 15,1 1 24-15,3 0-96 31,0 2-24-31,-3 1-104 0,4 1-64 0,-6-5 0 16,2 0 8 0,0-6-16-16,-1-7-312 0,-3-2 296 0,0-6-32 15,-1-6-416-15,5-6-592 16,-5-6 87 15,-3-7-399-31,0-2-24 0,0-8-105 0,0-10-3936 16</inkml:trace>
  </inkml:traceGroup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6.88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F180210-E75E-4F12-AA3E-1F92F9F82022}" emma:medium="tactile" emma:mode="ink">
          <msink:context xmlns:msink="http://schemas.microsoft.com/ink/2010/main" type="inkDrawing"/>
        </emma:interpretation>
      </emma:emma>
    </inkml:annotationXML>
    <inkml:trace contextRef="#ctx0" brushRef="#br0">296 0 7329 0,'0'0'2321'0,"0"0"-1633"16,0 0-168-16,0 0-176 15,0 0 64-15,0 0 32 0,-104 79-192 16,70-52-248-16,0 3-120 16,7-3-704-16,-10 0-104 31,3-6-1433-31,8-9-4248 0</inkml:trace>
  </inkml:traceGroup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7.13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DA7006F-88F3-4115-994F-737E5471EE3B}" emma:medium="tactile" emma:mode="ink">
          <msink:context xmlns:msink="http://schemas.microsoft.com/ink/2010/main" type="inkDrawing"/>
        </emma:interpretation>
      </emma:emma>
    </inkml:annotationXML>
    <inkml:trace contextRef="#ctx0" brushRef="#br0">0 0 9450 0,'0'0'2248'0,"0"0"-1632"0,0 0-336 15,0 0 88-15,0 0 104 16,0 0-104 0,0 0-152-16,0 0-79 15,91 60-137 1,-69-52-177-16,1-2-559 16,-1-6-624-16,-3 0-856 0,-12 0-4682 15</inkml:trace>
  </inkml:traceGroup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7.40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E3DE410-F97F-4C6A-AF6F-C91B97025CBD}" emma:medium="tactile" emma:mode="ink">
          <msink:context xmlns:msink="http://schemas.microsoft.com/ink/2010/main" type="inkDrawing"/>
        </emma:interpretation>
      </emma:emma>
    </inkml:annotationXML>
    <inkml:trace contextRef="#ctx0" brushRef="#br0">1 0 11346 0,'0'0'2913'0,"0"0"-2177"0,0 0-640 15,0 14-96-15,0 10 112 16,0 13 160-16,0-2-264 16,11-2-8-16,4 0-200 0,-3-9-608 15,2-9-241-15,2-6-575 16,-2-9-2417-16</inkml:trace>
  </inkml:traceGroup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7.55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EA5B3D1-8322-43BB-A75C-2EF7F0F0C5C3}" emma:medium="tactile" emma:mode="ink">
          <msink:context xmlns:msink="http://schemas.microsoft.com/ink/2010/main" type="inkDrawing"/>
        </emma:interpretation>
      </emma:emma>
    </inkml:annotationXML>
    <inkml:trace contextRef="#ctx0" brushRef="#br0">124 0 8369 0,'0'0'3257'16,"0"0"-2265"-16,0 0-840 31,0 0-40-31,0 0 88 0,-15 119-120 15,7-86-72-15,1 3-8 16,-4 0-288-16,-19 9-776 0,3-9-824 16,1-6-2193-16</inkml:trace>
  </inkml:traceGroup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7.73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31607B7-8101-489D-82D2-4A814384DACC}" emma:medium="tactile" emma:mode="ink">
          <msink:context xmlns:msink="http://schemas.microsoft.com/ink/2010/main" type="inkDrawing"/>
        </emma:interpretation>
      </emma:emma>
    </inkml:annotationXML>
    <inkml:trace contextRef="#ctx0" brushRef="#br0">0 96 5569 0,'0'0'4745'15,"0"0"-3865"-15,0 0-592 16,0 0-160-16,0 0-48 16,128-58 40-1,-98 43 56-15,4 3-112 0,-8 4-64 16,3 5-232-16,-5 3-840 16,-10 0-841-16,-2 0-1111 15</inkml:trace>
  </inkml:traceGroup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7.92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9512F55-2543-4E9F-8F2D-203ABC0A05C8}" emma:medium="tactile" emma:mode="ink">
          <msink:context xmlns:msink="http://schemas.microsoft.com/ink/2010/main" type="inkDrawing"/>
        </emma:interpretation>
      </emma:emma>
    </inkml:annotationXML>
    <inkml:trace contextRef="#ctx0" brushRef="#br0">52 0 5753 0,'0'0'2504'0,"0"0"-1672"16,0 0-455-16,0 0-89 0,0 0 48 15,-30 111 88-15,30-93-144 0,0 0-280 16,0-3 0-16,0-4-48 15,0-8-320-15,0 4-144 16,-3-7-161-16,-5 0-1231 0,-3-10-520 16</inkml:trace>
  </inkml:traceGroup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8.06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6BFEC88-AF95-4816-BE40-D79C33ACE400}" emma:medium="tactile" emma:mode="ink">
          <msink:context xmlns:msink="http://schemas.microsoft.com/ink/2010/main" type="inkDrawing"/>
        </emma:interpretation>
      </emma:emma>
    </inkml:annotationXML>
    <inkml:trace contextRef="#ctx0" brushRef="#br0">0 53 1344 0,'0'0'4489'0,"0"0"-2785"15,0 0-736-15,0 0-55 16,0 0-369-16,0 0-368 0,0 0 32 15,0 0-200-15,116-46-8 16,-101 46-16 0,-11 0-840-16,-4 10-1201 0,0 2-279 15</inkml:trace>
  </inkml:traceGroup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8.19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BEDB98B-6072-4D32-9612-E93BD72A935A}" emma:medium="tactile" emma:mode="ink">
          <msink:context xmlns:msink="http://schemas.microsoft.com/ink/2010/main" type="inkDrawing"/>
        </emma:interpretation>
      </emma:emma>
    </inkml:annotationXML>
    <inkml:trace contextRef="#ctx0" brushRef="#br0">-1 0 6665 0,'27'53'1248'15,"-16"-53"-880"-15,11 0 432 0,1-12-327 0,-1 4-169 16,-3 2-192-16,-4 0 8 16,-11 6-120-16,-4 0-745 15,0 0-1527-15</inkml:trace>
  </inkml:traceGroup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8.42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932A35B-54CE-4BE7-AB9E-6CC850518AAB}" emma:medium="tactile" emma:mode="ink">
          <msink:context xmlns:msink="http://schemas.microsoft.com/ink/2010/main" type="inkDrawing"/>
        </emma:interpretation>
      </emma:emma>
    </inkml:annotationXML>
    <inkml:trace contextRef="#ctx0" brushRef="#br0">0 30 7497 0,'0'0'2857'31,"0"0"-1961"-31,0 0-584 0,0 0 96 16,0 0-128-16,0 0-72 16,109-30-208-16,-105 30 0 15,0 0-1288-15,-4 0-2809 0</inkml:trace>
  </inkml:traceGroup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49.28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6254724-5E93-4A60-87B9-B28A8A350AD3}" emma:medium="tactile" emma:mode="ink">
          <msink:context xmlns:msink="http://schemas.microsoft.com/ink/2010/main" type="inkDrawing"/>
        </emma:interpretation>
      </emma:emma>
    </inkml:annotationXML>
    <inkml:trace contextRef="#ctx0" brushRef="#br0">54 0 7705 0,'19'81'1448'15,"0"-93"-1087"1,3 0 207-16,1 0-256 0,-1 0-176 15,-3 3-72-15,-8 5-64 16,1 2-8-16,-8 2-424 0,-1 0-152 16,-3 6 95-16,0 9 305 0,0 0-96 31,0 2 224-31,-7 6 56 16,7-3-8-16,-4 3 0 0,4 1-56 15,0 0 64-15,0 3 64 16,0 0 80-16,8 3 248 0,-5 6-79 15,4 0 127-15,-3 3-152 32,4 2-80-32,-4-5-24 15,-1 1-88-15,1-8 0 0,0-9-40 16,0-7-48-16,-4-4 72 31,0-9 96-31,0 0 208 0,0 0 104 16,-8-15-392-16,-3-10-96 15,-11-6-16-15,-5-6-192 0,-3-4-160 16,4-5-136-16,-4 5 248 0,4-1 256 16,7 12 256-1,4 9 312-15,4 6 16 0,7 9-360 16,0 3-136-16,4 1-72 16,0 2-8-1,0 0 16-15,4 0-16 0,4 0 48 16,-1 2 16-16,-7 14 32 15,0 2 168-15,0 2 112 16,0 1-200-16,-7 0-24 16,-5-6-88-1,4-3-72-15,2-6-72 0,6-3 72 16,0-3 0-16,0 0-104 0,0 0-152 16,18-12 120-16,8-6 16 15,8-3-104-15,3 0 8 16,1 3 72-16,-5 6 144 0,-3 0 8 31,-7 6 48-31,-8 3 200 0,0 0 24 31,-7 3-56-31,-4 0-72 16,0 0-16-16,-4 10 32 16,0 4 24-16,0 8-71 0,-8-2 55 31,-4 1 72-31,1 0-240 15,4-3 168-15,7 0-176 16,0-7-144-16,0-1-48 0,22-5-153 0,0-5 89 16,9 0 120-1,-1 0 48-15,-4 0 8 0,-8 0 80 0,-2 0-8 16,-13 0 8-16,-3 0 168 16,0 4 345-16,-7 5-9 15,-15 9-224-15,-5 0 88 0,1 2-264 16,-4-2-104-16,0 1-232 15,-8-8-672-15,5-2-873 0,10-6-2848 16</inkml:trace>
  </inkml:traceGroup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0.04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06079D5-5027-4774-8552-B9B1A43DE7E1}" emma:medium="tactile" emma:mode="ink">
          <msink:context xmlns:msink="http://schemas.microsoft.com/ink/2010/main" type="inkDrawing"/>
        </emma:interpretation>
      </emma:emma>
    </inkml:annotationXML>
    <inkml:trace contextRef="#ctx0" brushRef="#br0">0 211 10842 0,'0'0'5625'31,"0"0"-4361"-31,0 0-920 16,0 0-264-1,0 0 64-15,139-59-96 0,-78 35 0 16,-6 3-40-16,1 3-8 0,-11 0-432 16,-7 3-328-16,-16 2-392 15,-10 2-240-15,-12 2 431 0,0 0 17 16,-22 3-232-16,-8 3 648 15,-4 0 280-15,0 3 240 0,0 0 8 16,12 0 160-16,3 0 120 16,8 0 88-16,3 6-160 0,4 0-40 15,4 3-104-15,0 0 80 32,0 9 184-32,0 6 144 15,12 9 8-15,-1 3 24 0,4 8-119 16,0 10-33-16,0 6-40 15,0 4-8-15,0 3-112 0,-4 5-32 16,1-1-96-16,-1-2-56 31,-4-9 40-31,-3-3-48 0,3-6 8 16,-7-9 8-16,4-6-16 0,-4-12-1136 16,0-7 984-16,0-7 96 15,0-8 48-15,0-2-168 0,0-18-609 16,-11-8-1303-1,3-7-1097 1</inkml:trace>
  </inkml:traceGroup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0.26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862EDE9-2572-4189-B8E2-4704AC22440F}" emma:medium="tactile" emma:mode="ink">
          <msink:context xmlns:msink="http://schemas.microsoft.com/ink/2010/main" type="inkDrawing"/>
        </emma:interpretation>
      </emma:emma>
    </inkml:annotationXML>
    <inkml:trace contextRef="#ctx0" brushRef="#br0">280 0 8969 0,'0'0'2169'16,"0"0"-1545"-16,0 0 248 0,0 0 152 16,0 0-199-16,-44 149-281 31,13-85-192-31,1 1-136 16,-4 1-56-16,0-3-104 0,1-7-56 15,3-5-432-15,8-12-440 16,6-15 23-16,9-16-391 0,7-4-1648 0</inkml:trace>
  </inkml:traceGroup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0.48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75CE8A2-3BBC-460F-894C-831D7F2874F4}" emma:medium="tactile" emma:mode="ink">
          <msink:context xmlns:msink="http://schemas.microsoft.com/ink/2010/main" type="inkDrawing"/>
        </emma:interpretation>
      </emma:emma>
    </inkml:annotationXML>
    <inkml:trace contextRef="#ctx0" brushRef="#br0">0 0 3928 0,'0'0'7034'16,"0"0"-5778"-16,0 0-632 15,0 0 216 1,0 0-127-16,0 0-217 16,119 28-192-16,-95-17-248 15,-2 1-56-15,-4 0-480 16,-10-3-1009-16,-8-2-1159 16,0-3-7850-16</inkml:trace>
  </inkml:traceGroup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0.722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031F362-B023-4680-AD3F-11AA1880512F}" emma:medium="tactile" emma:mode="ink">
          <msink:context xmlns:msink="http://schemas.microsoft.com/ink/2010/main" type="inkDrawing"/>
        </emma:interpretation>
      </emma:emma>
    </inkml:annotationXML>
    <inkml:trace contextRef="#ctx0" brushRef="#br0">0 48 9858 0,'0'0'4112'16,"0"0"-3351"-16,0 0-505 0,0 0 144 16,0 0-80-16,86 0-136 15,-49 0-112-15,8-10-72 16,1-4-744-16,-9 2-1209 0,-11 0-4312 0</inkml:trace>
  </inkml:traceGroup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2.31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648FD2E-A5F1-4384-9D64-F614F1F13940}" emma:medium="tactile" emma:mode="ink">
          <msink:context xmlns:msink="http://schemas.microsoft.com/ink/2010/main" type="inkDrawing"/>
        </emma:interpretation>
      </emma:emma>
    </inkml:annotationXML>
    <inkml:trace contextRef="#ctx0" brushRef="#br0">0 0 11378 0,'0'0'2360'16,"0"0"-1783"-1,0 0-217-15,0 0 672 16,0 0-144 0,0 0-440-1,0 0-72-15,0 0 272 0,34 108-280 16,-19-58-200-16,-3 7-72 0,2 0-88 15,-2-1-8-15,3-1-56 0,-8-2-688 16,5-9-200-16,-1-7-680 16,-7-14-153-16,-1-5-455 15,-3-14-1017-15</inkml:trace>
  </inkml:traceGroup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2.75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C209D65-07EB-40CA-B2FB-E18B70463B23}" emma:medium="tactile" emma:mode="ink">
          <msink:context xmlns:msink="http://schemas.microsoft.com/ink/2010/main" type="inkDrawing"/>
        </emma:interpretation>
      </emma:emma>
    </inkml:annotationXML>
    <inkml:trace contextRef="#ctx0" brushRef="#br0">0 208 6889 0,'0'0'4217'16,"0"0"-2993"-16,0 0-840 0,0 0-176 31,0 0 24-31,67-99 40 16,-22 79-96-16,0 1-8 15,8 4-104-15,-2 0-56 0,-1 4-8 16,-1-1 0-16,-12 6 0 15,-3 0-8-15,-8 6 0 0,0 0 8 16,-7 0-16 0,-4 0-72-16,0 9 0 15,-1 6 32 1,2 11-96-16,-1 2 152 0,0 4 56 0,0 4-8 16,0 5-40-1,0 5 88 1,3 5-88-16,-2 2 48 0,-5 5-56 15,0 1 0-15,-3 4 0 0,-5-10 64 16,1-2-64-16,-4-9 0 16,0-12 0-16,0-3 8 0,0-13-8 15,0-4-200 1,-7-7 72-16,-1-3 120 16,1 0-800-16,-8-33-224 15,-1 0-928-15,2-3-3378 16</inkml:trace>
  </inkml:traceGroup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3.23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026A10E-0DF8-497A-9FBB-94CDAA46A1F3}" emma:medium="tactile" emma:mode="ink">
          <msink:context xmlns:msink="http://schemas.microsoft.com/ink/2010/main" type="inkDrawing"/>
        </emma:interpretation>
      </emma:emma>
    </inkml:annotationXML>
    <inkml:trace contextRef="#ctx0" brushRef="#br0">87 0 7089 0,'0'0'3017'0,"0"0"-1865"0,0 0-640 15,0 0-144-15,0 0 64 0,0 0 304 16,4 81-88-16,6-28-191 16,2 7-233-16,3 6-72 15,-4 2-72 1,0-1 16-16,1 2-48 15,-5-4-40-15,-7-3 128 16,4-8-88-16,-4-12-40 0,3-12-8 0,1-9 0 16,0-11-8-16,4-5-288 15,6-5-264 1,6 0-49-16,-2-21 353 16,5-3-48-16,-9-3 24 15,-2-2 136-15,-12-2 144 0,0 7 256 31,-4 0 464-31,-18 6 369 16,-12 4-401-16,-3 4 8 0,-5 4-216 16,-3 4-128-16,8 2-96 15,3 0-256-15,8 2-96 16,14 10-504-16,12-2-640 0,16-10-1009 16,17 0-655-16,5 0-5458 0</inkml:trace>
  </inkml:traceGroup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3.98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97C49F-802E-4B1D-AC32-430A70888F41}" emma:medium="tactile" emma:mode="ink">
          <msink:context xmlns:msink="http://schemas.microsoft.com/ink/2010/main" type="inkDrawing"/>
        </emma:interpretation>
      </emma:emma>
    </inkml:annotationXML>
    <inkml:trace contextRef="#ctx0" brushRef="#br0">0 26 8873 0,'0'0'5041'15,"0"0"-3456"-15,0 0-929 16,0 0-232-16,0 0-216 0,8 0-200 15,-2 0 16-15,10 10-16 16,2 5 40-16,1-3-48 0,0 2-48 16,0-5-528-16,3 0-280 15,1-9-32 1,-1 0-233-16,4 0-23 16,4-14-200-16,0-4 216 0,1 0 95 15,-5-1 665-15,-8 7 368 16,-3 4 576-16,-7 2 49 0,0 2 119 15,-8 4 56-15,0 0-24 16,0 0-112 0,-4 4-536-16,-11 14-128 15,-11 6 48-15,2 9-48 0,-5-4-216 16,-1 7 120-16,-4-6 72 16,12-3 16-16,-1-6 8 0,8-3 56 15,8-6 152-15,3-6-80 31,4-3-56-31,0-3 32 0,4 0-32 16,14 0 488-16,9 0-95 16,-1-6-161-16,0-3-152 0,-7 0-152 15,-1 0-24-15,-18 9-841 16,0 0-879-16,0 0-2961 0</inkml:trace>
  </inkml:traceGroup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4.14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93E8861-EE8F-44B2-BAFB-DB4D64149040}" emma:medium="tactile" emma:mode="ink">
          <msink:context xmlns:msink="http://schemas.microsoft.com/ink/2010/main" type="inkDrawing"/>
        </emma:interpretation>
      </emma:emma>
    </inkml:annotationXML>
    <inkml:trace contextRef="#ctx0" brushRef="#br0">0 185 7641 0,'0'0'2257'16,"0"0"-1609"-16,0 0-112 0,0 0 80 16,147-48-232-16,-99 28-120 15,-3-2-184-15,-8 5-80 0,-3-1-56 16,-7-6-824-16,-12 6-1120 15,-12 0-3178-15</inkml:trace>
  </inkml:traceGroup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4.44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9C2CA17-5387-4784-9B0A-F9E417D2395F}" emma:medium="tactile" emma:mode="ink">
          <msink:context xmlns:msink="http://schemas.microsoft.com/ink/2010/main" type="inkDrawing"/>
        </emma:interpretation>
      </emma:emma>
    </inkml:annotationXML>
    <inkml:trace contextRef="#ctx0" brushRef="#br0">240 0 7585 0,'0'0'3033'16,"0"0"-2033"-16,0 0-744 0,0 0 256 16,0 0 128-16,0 0-152 15,0 0 161-15,30 36-105 32,-23 0-120-32,5 8-48 0,-4 11-256 15,-8 5-40-15,0 2 24 16,0 7 0-16,-12 2-80 0,-10 4-24 15,-8 6-72-15,-4 2-808 16,-7-5 8-16,0-9-113 16,-9-15-191-1,13-16-760-15,7-19-1305 0</inkml:trace>
  </inkml:traceGroup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4.71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AD2E8BA-27E9-4EE9-9ED2-29B738306E46}" emma:medium="tactile" emma:mode="ink">
          <msink:context xmlns:msink="http://schemas.microsoft.com/ink/2010/main" type="inkDrawing"/>
        </emma:interpretation>
      </emma:emma>
    </inkml:annotationXML>
    <inkml:trace contextRef="#ctx0" brushRef="#br0">0 0 7921 0,'0'0'1793'16,"0"0"-681"-16,0 0-112 31,109 41-376-31,-75-25-88 0,0-7-304 16,-1 4-104-16,1-5-128 15,-3-3-88-15,-9 2-1008 0,-7-4-1016 16,-8-3-4538-16</inkml:trace>
  </inkml:traceGroup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55.07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B0915B1-437B-4C7F-8F1A-5F4E59C871CC}" emma:medium="tactile" emma:mode="ink">
          <msink:context xmlns:msink="http://schemas.microsoft.com/ink/2010/main" type="inkDrawing"/>
        </emma:interpretation>
      </emma:emma>
    </inkml:annotationXML>
    <inkml:trace contextRef="#ctx0" brushRef="#br0">163 0 5721 0,'0'0'1768'32,"0"0"-912"-32,0 0 209 0,0 0-41 0,0 0-144 15,0 0-184-15,0 0-320 16,68 110-216-16,-76-83-160 16,-18 6-96-16,-4-7-184 0,-3-8-752 15,-1-2-48 1,0-14-145-16,7-2-751 15,5 0-577-15,7-11 2553 0,12-9 473 16,3-3 799 0,0 3-832-16,10 5 288 0,10 3 368 15,-6 6 73-15,-2 6-1 0,-1 0-200 32,0 0 120-32,0 15-72 15,1 9-127-15,2 8-89 0,2 2 48 16,2 2-256-16,5-3-240 15,7-4-80-15,11-8-192 0,11-12-80 16,43-21-448-16,-14-21-1144 31,-5-8-2865-31</inkml:trace>
  </inkml:traceGroup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4:00.77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D3626E8-3CE0-485F-8BDB-5AD9B10520AA}" emma:medium="tactile" emma:mode="ink">
          <msink:context xmlns:msink="http://schemas.microsoft.com/ink/2010/main" type="inkDrawing"/>
        </emma:interpretation>
      </emma:emma>
    </inkml:annotationXML>
    <inkml:trace contextRef="#ctx0" brushRef="#br0">787 1758 5089 0,'0'0'1512'15,"0"0"-712"-15,0 0 224 0,-23 10 265 31,20-8-81-31,-1 0-320 16,1-2-152-16,3 0-200 16,0 0 32-16,-4 0-7 0,-4 0-105 15,4 0-104-15,-3 4-184 16,-4-1 40-16,-1 0-104 0,1 0 96 0,0 0 96 16,0 3-176-16,-1-6-8 15,2 3 8-15,-6-3 40 16,5 3-8-16,0 0-104 15,-1-3-32-15,-3 0 88 16,4 3-48-16,-4-3 40 16,-3 0 168-16,-2 0-40 15,6 0-136-15,-5 0 32 0,1 0 0 16,2 0-16-16,1 0-40 16,-4-3 40-1,1 3-96-15,3 0 48 16,-1-6 32-16,2 6-80 15,-2-6 88-15,2 3 200 0,-1-3-200 16,3-4-23-16,-2 6 31 16,-2-6-88-16,2 4 112 0,-5-6-120 31,4 3 0-31,0-3 40 16,-4 3-48-16,4 0 0 15,0-3 48-15,4 4-48 0,-4-5 48 16,3 4 24-16,1 1-64 31,-4-4 40-31,3 2 0 0,6-2-40 31,-6 4-8-31,4-8 0 0,1 5-88 16,3-4 40-16,-3-3 48 16,3 0-56-16,0-2 80 0,1 2-24 15,-1-4 0-15,-4 4-8 16,4 0 8-16,1 1 72 0,3-1-72 15,-3-3-64-15,3-1 0 16,0-1 56-16,0-1-64 0,0 0 64 16,0-4 8-16,0 8-48 15,0-4 40-15,0 6 16 0,0-3-8 16,0 4 48 0,0-1-48-16,0 0 0 15,0 0-248-15,0-3 192 31,0 0 48-31,0-3 8 16,6 3 24-16,-2-6 40 0,4 0-8 16,-4 0-56-16,7-6-24 0,-4 4 16 31,1-1-128-31,3-3-25 16,1 3 161-16,-2 0 128 15,2 1-120-15,-1-5 57 0,0 8-65 16,4-2 56-16,-3 2-8 15,2-2-24-15,2 2-24 0,2-1-48 16,1 0 48-16,7 1 0 16,0-5-8-16,1 8-8 15,7-5-56-15,0 1 72 0,-1 1 48 0,1 2-48 16,4 3 0-16,-1-3 0 16,1 6 0-16,6 0-8 15,-3-3-56 1,5 3 64-16,3 0 0 15,3 0-49-15,5 1 49 16,2 1 73-16,5-1-33 0,3 1-40 0,4 2 0 16,1-1 80-16,-5 0-80 15,0 3 0 1,-6 3-8 0,-1 3-40-16,-4 0-8 0,-7 3 48 15,0-3 8-15,-5 6 0 16,5-3 0-16,-3 3 0 0,-1 0 0 15,-1 0-16-15,1 0 16 0,-3 0 0 32,-5 0-57-32,1 0 49 15,-5 0 0-15,-3 0 0 16,0 6 8-16,-4 0-8 0,-3 3 0 16,-1-3 8-16,2 3 8 31,2 2 8-31,-4 2 40 0,1-2-7 15,3 1-41-15,-4 0-8 16,1 3 0-16,-1 0 0 16,0 0 0-16,1 0 0 0,-8 1-8 15,4 1 0-15,-4 1-65 16,-4 0 73-16,1 3 8 0,2 0 113 16,1 0-121-1,-3 0 0-15,-1 0 64 16,0 3-64-16,1-4 0 15,-6 5-32-15,2-2 32 0,0 1 0 16,-8 6 8-16,0-4-8 16,0 8 0-16,0-1 0 15,0 3 0 1,0 5 0-16,-8-2 8 0,0 3 0 16,2-6-8-16,2 0 24 15,4-6-16-15,-4-4-8 0,0 1-505 16,0-5 337-16,-3 1 168 15,-1-2 48 17,-7 3 88-32,0 0-88 15,1 3-40-15,-9-1 80 16,0 2-88-16,-3 2 8 0,-1 0 32 16,1-4-32-16,4 1 0 15,-4-3-8-15,3-3 8 0,5-1 0 16,-1-2 0-16,0 1 40 15,-4-4-40-15,5 0-8 16,-4 0 8-16,-1 2-8 0,-7-1 49 16,4 1-49-16,-8 1 0 15,0 3 0-15,1-6 8 0,-1 3 40 16,-1 0-48 0,6-3 8-16,-1 1 8 15,0-3 72-15,4-3-40 16,-1 2 48-16,5-3 0 0,0-4-16 0,-5 8-8 15,5-7 48 1,-4 3-120-16,-4 0-32 16,-1 0 32-16,-3 2 8 15,0 1-8-15,1 4 8 16,-5-5 48 0,1 4-56-16,7-2 0 0,-4-2 0 0,8 1 152 15,4-2-72-15,-1-8 16 31,1 4-24-31,3-3 80 16,-4 0-144-16,1-3 160 0,-5 3-80 16,1 3-88-16,0 0 152 0,-7 0-144 15,3 3 8-15,-1-2 32 16,5-3 56-16,8 0-88 31,-2-4-16-31,13 3 0 0,0 0-72 16,7-3-248-16,0 0-736 15,0 0-329-15,0 0-759 0,0-6-2121 0</inkml:trace>
  </inkml:traceGroup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4:04.12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EECBF80-7EBA-4124-A793-B7F84603EB45}" emma:medium="tactile" emma:mode="ink">
          <msink:context xmlns:msink="http://schemas.microsoft.com/ink/2010/main" type="inkDrawing" rotatedBoundingBox="19119,8086 21697,4340 22801,5100 20223,8845" semanticType="callout" shapeName="Other">
            <msink:sourceLink direction="to" ref="{64C9DD49-FA1E-455C-8D93-041C678B1847}"/>
            <msink:sourceLink direction="from" ref="{6008F296-12D0-4B3B-88BE-27C76FAEA09C}"/>
          </msink:context>
        </emma:interpretation>
      </emma:emma>
    </inkml:annotationXML>
    <inkml:trace contextRef="#ctx0" brushRef="#br0">1849 0 9762 0,'0'0'2896'0,"0"0"-1920"32,0 0-335-32,0 0 359 15,0 0-136-15,0 0-216 0,0 0-264 16,0 0-120-16,0 0-80 15,3 0-8-15,-3 0-88 16,0 0-40-16,0 0-48 0,0 0 48 31,0 0-40-31,0 0 80 0,0 3-80 16,3 3 0-16,5 0 8 0,0 9-8 16,0 0 40-16,-1 3 16 15,8 3-64-15,-4 3 8 16,1 3 64-16,2 6-24 0,2-1-40 15,-2 5-8 1,-2-2 48-16,3 1-32 16,-4 0-8-16,0 0 40 0,1 0-48 15,-2 0 8-15,2-1 8 16,-4 1 24-16,-5-1-32 16,4 1 56-1,-3 4 153-15,-4-1-17 16,8 3-200-16,-8-4-24 15,4-2 24-15,-4 3 48 0,3-6-40 16,1 6 64-16,0-6-72 16,0 3 0-16,-1-1 0 0,1 4 32 15,0-1-32-15,-4 8 64 47,0-1-64-47,0 0 0 0,0-1 0 16,0 1 16-16,0 3-8 15,0-3-8-15,-8 2 0 16,-3 1 168-16,-4 0-120 0,0 0-40 16,0 3-8-16,-3-3 48 15,2 3-48-15,-2 2 0 0,3-2 0 16,-1 0 0-16,2 2-8 0,-2 1 0 16,-6 0-112-16,-1 3-16 15,5 0 72-15,-4-4 56 0,-5 1-312 16,5 0 224-16,-4-3 88 15,3-3-32 1,-3-1 31-16,3-1 18 16,0-5-9-16,1-2 0 0,0-1 8 15,3 2-8-15,-7 1 0 16,3-2 0-16,1 3 0 0,-4-6-8 31,0 6 8-31,-1-6 16 16,1 0 64-16,-4 3 16 15,4-3 32-15,-8 2-8 0,0-2-24 16,0-1-48-16,-3 2-48 0,2-2 8 16,2-5 0-16,3 1 0 31,-4-5-8-31,4 1 8 16,1-3 0-16,-5 3-8 0,0-3-16 15,-3 0-136-15,-5 0 48 31,1 0 88-31,-4 3-40 0,0-6-32 16,-4 2 80-16,4 5 8 0,3-2 0 16,-2 4 56-16,-1-3-48 15,4 3 88-15,-1-6 16 0,8 0-56 16,-3-4 48-16,7-1-32 16,-4-2 40-16,8-2-32 0,-3 1-24 15,2-3-8 1,1 3 40-1,0-1 32-15,2-6-112 16,6 3 152-16,7-6-40 0,0-3-24 16,3 3-80-1,-3-3-32-15,-1-3 32 0,6 6-16 0,-10-4 8 0,8 2 0 32,-6-1 40-32,2-3 32 15,1 6-16-15,0-3 40 16,4-1-8-16,-1-2-24 0,0 4-64 15,4-4-8-15,0 0 0 0,4 0-88 16,0 0 16-16,0 0-104 31,0 0-144-31,0 0-136 16,0 0-160-16,4 0-673 0,8-4-79 16,10-7-528-16,1-1-545 15,-5 0-3416-15</inkml:trace>
    <inkml:trace contextRef="#ctx0" brushRef="#br0" timeOffset="-112866.75">-248 3503 8161 0,'0'0'2489'16,"0"0"-1657"-16,0 0-520 16,0 0 136-16,0 0 408 0,-38 8 305 31,34-1-97-31,-2-2-464 16,-2 4-216-16,0 6-176 0,1 3-8 0,-4 6-48 15,-1 3-56-15,-3 4 56 16,4-2 48-1,-4 3 88 1,0 2-16-16,4-5-64 0,0-1 40 16,-1-5-40-16,5-2-23 15,0-6-73-15,3 0-24 0,4-3 32 0,-4-3-32 16,0 0-40-16,4-4-40 31,0 2 0-31,0-4-8 16,0 0-8-16,0 0 8 0,0-1-56 15,0 2 56-15,12-1 176 0,2 0-56 16,5 0 80-16,11-3-64 16,0 0 32-16,11 0-40 15,-3-9-80-15,3 0-48 0,1 0-64 32,-1-3-328-32,-1 3-368 15,13-12-673-15,-15 4-1079 16,-8 1-2561-16</inkml:trace>
  </inkml:traceGroup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06:21.980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D776D0A-7A5A-4C74-92BE-4A9AA6BD29B2}" emma:medium="tactile" emma:mode="ink">
          <msink:context xmlns:msink="http://schemas.microsoft.com/ink/2010/main" type="writingRegion" rotatedBoundingBox="11806,7697 19232,7416 19281,8702 11855,8983">
            <msink:destinationLink direction="with" ref="{9D5F1594-FBB7-4E86-8647-F612B774DC77}"/>
          </msink:context>
        </emma:interpretation>
      </emma:emma>
    </inkml:annotationXML>
    <inkml:traceGroup>
      <inkml:annotationXML>
        <emma:emma xmlns:emma="http://www.w3.org/2003/04/emma" version="1.0">
          <emma:interpretation id="{A5B693C2-8284-42D0-8159-A047AF3AAAE0}" emma:medium="tactile" emma:mode="ink">
            <msink:context xmlns:msink="http://schemas.microsoft.com/ink/2010/main" type="paragraph" rotatedBoundingBox="11806,7697 19232,7416 19281,8702 11855,898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98A0B43-7777-4711-8A7D-7445114A91AD}" emma:medium="tactile" emma:mode="ink">
              <msink:context xmlns:msink="http://schemas.microsoft.com/ink/2010/main" type="line" rotatedBoundingBox="11806,7697 19232,7416 19281,8702 11855,8983"/>
            </emma:interpretation>
          </emma:emma>
        </inkml:annotationXML>
        <inkml:traceGroup>
          <inkml:annotationXML>
            <emma:emma xmlns:emma="http://www.w3.org/2003/04/emma" version="1.0">
              <emma:interpretation id="{A373D56B-F7D1-4699-A9B5-1F70B959EADF}" emma:medium="tactile" emma:mode="ink">
                <msink:context xmlns:msink="http://schemas.microsoft.com/ink/2010/main" type="inkWord" rotatedBoundingBox="11813,7889 12393,7868 12414,8441 11835,8463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0 0 7785 0,'0'0'3145'15,"0"0"-1953"-15,0 0-736 0,0 0 344 16,0 0-63-16,0 0-457 31,0 0 16-31,0 0-224 0,53 66-72 16,-35-55-504-16,1-4-617 16,-4-2-663-16,0-5-2249 0</inkml:trace>
          <inkml:trace contextRef="#ctx0" brushRef="#br0" timeOffset="437.97">390-395 6481 0,'0'0'2600'0,"0"0"-1207"15,0 0-401 1,0 0 0-16,0 0 40 16,0 0-327-1,0 0-201-15,0 0-152 0,0 0-152 16,0 18-40-16,-4 3 120 0,0 6-8 15,0 9-80-15,1 1 72 16,3 4 64-16,-4 3 24 16,4 5-128-1,0-2-64-15,0-2-56 16,0-3-56-16,0-1-40 0,0-10-8 16,0-5 0-16,0-5-224 15,0-6-392-15,0-3-216 16,0 0-752-16,4-7-737 15,-1 0-3904-15</inkml:trace>
          <inkml:trace contextRef="#ctx0" brushRef="#br0" timeOffset="-207.86">-139-296 5977 0,'0'0'4921'0,"0"0"-3457"0,0 0-1056 16,0 0 128-16,0 0 8 15,0 0-191-15,-15 57-129 16,11-25-120-16,1 7-96 0,-1-3-8 16,0 0-144-16,0 0-473 0,4 0-127 15,0-3-496 1,0-6-192-1,0-10-1537-15</inkml:trace>
        </inkml:traceGroup>
        <inkml:traceGroup>
          <inkml:annotationXML>
            <emma:emma xmlns:emma="http://www.w3.org/2003/04/emma" version="1.0">
              <emma:interpretation id="{82CA56B4-EBA1-4B24-A059-5DE07ED31140}" emma:medium="tactile" emma:mode="ink">
                <msink:context xmlns:msink="http://schemas.microsoft.com/ink/2010/main" type="inkWord" rotatedBoundingBox="13006,7651 14969,7577 15007,8577 13044,8651"/>
              </emma:interpretation>
              <emma:one-of disjunction-type="recognition" id="oneOf1">
                <emma:interpretation id="interp1" emma:lang="" emma:confidence="1">
                  <emma:literal/>
                </emma:interpretation>
              </emma:one-of>
            </emma:emma>
          </inkml:annotationXML>
          <inkml:trace contextRef="#ctx0" brushRef="#br0" timeOffset="3251.38">1395-189 6025 0,'0'0'2648'0,"0"0"-631"16,0 0 55-16,0 0-391 15,0 0-585-15,0 0-832 16,-64-8-152-16,98-13-64 0,14-6 24 16,5 0-72-16,-4 9-328 0,-15 0-768 15,-12 15-545 1,-14 3 1-16,-8 3 192 16,-12 18 695-16,-18 5-1223 15,-7 2-232-15,-1-2 1711 16,4 2 497-16,5-7 529 0,6 2-65 31,8-5-72-31,7 3 312 16,8 0-208-16,0-3-160 15,0 3 96-15,12 0 8 0,2-1 192 16,2 8-111-16,-9-2-41 0,-3 7 48 16,-4 1-304-16,0-2-144 31,0-5-56-31,-11-3-24 15,-1-6-56-15,2-9-456 0,-2-9-32 16,1 0 151-16,7-3-95 16,0-21-184-16,4-5 232 0,0-7 184 15,15-1-56-15,7 1 40 16,5 7 272-16,7-1 0 16,0 9 144-1,-1 0 320-15,1 6 208 16,-8 9 264-16,-10 0-143 0,-2 6-273 15,1 0-184-15,-7 12-24 0,-4 3-72 16,3-3-152-16,-4 0-88 16,1-3-504-1,0-7-272 1,4-2-57-16,0 0 9 0,14-41-368 16,-7 4-1256-16,3-4-681 0</inkml:trace>
          <inkml:trace contextRef="#ctx0" brushRef="#br0" timeOffset="3866.1">1939-578 4256 0,'0'0'2345'0,"0"0"-313"0,0 0-199 15,0 0-401-15,0 0-328 16,0 0-616-16,71-71-384 16,-63 93 104-16,-5 7-16 0,-3 4-168 15,0 5-24-15,0 2-200 16,0-7-56-16,-11-3-24 0,7-7-120 15,-4-5 64-15,5-9 176 16,-5-3 40-16,8-3 112 0,0 0-8 16,0-3 8-16,0 3 8 31,0 4 0-31,0 4 40 0,8 4-24 16,-8 6 56-16,0 5-8 0,0 2-64 15,0-2 0-15,-8-2-112 16,1 0 16-16,-1-5 96 0,1-1-8 15,3 0 8 1,4 0 0 0,0 2 8-16,-4 4 96 15,4 3 8-15,-4 6-8 0,0 3-40 0,1-1-56 16,0 4 0 0,-1-3 0-16,4-2 0 0,0-5-8 0,0-2-48 31,0-6-96-31,0-6 88 15,0-7 56-15,0-2 0 16,0-2 0-16,0-2 312 0,-12-2 96 16,-3 0-224-16,-4 0-56 0,-3 0-112 15,-5-14-8-15,5-7-8 32,4-3-8-32,6 0 8 15,9 3-8-15,3 3 0 0,0 10 8 16,0 1 8-16,3 7 72 15,16 0 72-15,4 0 281 0,7 3 55 16,-1 12-16-16,9 0-216 31,-4 0-160-31,3-3-8 16,-3 4-88-16,7-5-264 0,-7-5-1065 16,-8-3-1399-16</inkml:trace>
          <inkml:trace contextRef="#ctx0" brushRef="#br0" timeOffset="2508.11">1365-601 7945 0,'0'0'1433'0,"0"0"-721"15,-71 128 48-15,41-71-304 0,-1 0-128 16,1-6-144-16,0-4-104 15,0-4-56-15,5-8-16 0,1-4-8 32,-2-11-104-32,12-5-464 15,-1-2-408-15,3-8-257 16,8-2 297-16,4-3-184 0,0 0-544 0,0-8 639 16,8-5 1025-1,3 4 112 1,1 3 1033-16,-9 0 519 0,5 6 80 15,-8 0-303-15,3 6-561 16,-3 24 552-16,0 6-352 16,0 15-607-16,0 3-289 0,0-1-80 0,0-1-104 31,4-11-184-31,4-5-809 16,3-13-567-16,-4-10-993 0,5-13-5256 15</inkml:trace>
          <inkml:trace contextRef="#ctx0" brushRef="#br0" timeOffset="56270.63">2381 170 7009 0,'0'0'2112'0,"0"0"-1447"16,0 0-353-16,0 0 280 0,0 0-176 15,0 0-240-15,0 0-96 16,15 108-16 0,-15-88-56-1,4-4-8-15,-4-5-176 0,4-1-216 0,-4-8-376 16,4-2-217-16,-1 0-87 16,4-8 424-16,-3-11-128 0,4-5-400 31,-4 0 528-31,-1-2 648 15,-3 8 776-15,0 3 344 16,0 5 64-16,0 8-96 0,0-1-263 16,0 3-305-16,0 0-64 0,4 0-296 15,3 0-88-15,5 0 80 32,-1 0 16-32,1 0-80 15,-2 3-88-15,-2 3-8 0,-4 3 8 16,-4 3 160-16,0 1 24 15,0 0-88-15,0 0-40 0,-4-1 0 16,0-9 40-16,0 3 0 31,4-6-96-31,0 0-64 16,0 0-192-16,0 0 200 0,4-9 8 0,8-9 48 16,6-2-248-16,5-20-608 15,-1 7-561-15,-6 3-1191 0</inkml:trace>
          <inkml:trace contextRef="#ctx0" brushRef="#br0" timeOffset="55701.25">2381 26 4424 0,'0'0'1609'0,"0"0"-977"16,0 0-296-16,15-11 32 0,-15 11-136 15,4-3-232-15,0 3-8 16,0 0-48-16,-1-3-16 16,0 3-184-16,1 0 128 0,0 0 80 15,0 0 32-15,-4 0-32 16,0 0 48-16,0 0 208 0,0 0 256 16,0 0-192-1,0 0-168-15,0 0 40 16,0 0 1233-16,0 0-153 15,0 0-664-15,0 0-352 0,0 0-24 16,0 0 88 0,0 0-120-16,4 0-96 15,0-4 96-15,-1 4 24 0,5-2 120 16,3-1-96-16,-4 0-128 16,9-3 8-16,-6 0-8 15,6 0-32-15,-2-3-40 0,2 0-72 31,-5-3-144-31,0 3-240 16,0 1-576-16,-7 1-1137 0,-4 4-2616 0</inkml:trace>
          <inkml:trace contextRef="#ctx0" brushRef="#br0" timeOffset="56521.18">2703-256 5457 0,'0'0'1768'0,"0"0"-904"15,0 0-304-15,0 0 8 0,0 0-39 16,0 0-73-16,-22 110-240 0,18-72-160 16,4 2-56-16,0-5-144 31,0-5-200-31,0-7-112 16,0-7-17-16,-4-10-231 0,4-3-384 15,0-3-840-15</inkml:trace>
          <inkml:trace contextRef="#ctx0" brushRef="#br0" timeOffset="57333.74">2703-398 4112 0,'0'0'5562'0,"0"0"-4114"0,0 0-1008 15,0 0-272 1,0 0 16-1,0 0 176-15,0 0-128 16,87-36-88-16,-65 31-144 0,-7 5 48 0,0 0-48 16,-8 5-312-1,-7 11-248-15,0 7 96 0,0 10-192 0,-14 0-312 32,-5 6-105-17,-7 0 225-15,0-6 744 16,3-4 104-16,4-4 152 0,4-7 288 0,11-10-56 15,4-2-272-15,0-3-104 16,4 0 64-16,15-3 8 0,0 0-8 31,4 0-16-31,-5 0-48 16,-3 0 0-16,-8 6-8 0,-7 0 0 16,0 6 0-16,0 6-80 15,-10 0 56-15,-10 3-192 0,2 0 16 16,3 0 200-16,0-3 104 31,7-7 328-31,5-1-304 16,3-4-128-16,0-3-96 0,18-3 24 15,1 0 24-15,7-3 48 16,0-6 16-16,1 0 40 0,-5 0-48 0,-6 6 144 16,-2 3 17 15,-6 0-33-31,-1 6 248 15,-7 12 192-15,0 9-120 0,0 5-48 0,0 1-168 16,-7 3 48-16,-5-3 64 16,-2-6-64-16,-6-3-96 0,6-10-64 0,-1-1 344 31,-1-8-256-15,2-5-216-16,-2 0-48 0,2 0-304 15,-1-8-88-15,7-10 144 0,-3 0 184 16,7 3 96-16,4 3 16 15,0 6 0-15,0 3 0 0,0 3 232 32,0 0 144-32,0 0 48 15,0 0-72-15,0 6-120 16,11 6 401-16,8 3-241 0,0 0-184 16,4-1-56-16,-1 2-56 0,4-8-48 15,1 4-48-15,-5-8 8 31,0 2-16-31,-7 0-224 16,1-6-448-16,10 0-481 0,-8-6-791 16,-2-6-3673-16</inkml:trace>
        </inkml:traceGroup>
        <inkml:traceGroup>
          <inkml:annotationXML>
            <emma:emma xmlns:emma="http://www.w3.org/2003/04/emma" version="1.0">
              <emma:interpretation id="{818262F7-7809-4F00-9FF0-B1E095D4680A}" emma:medium="tactile" emma:mode="ink">
                <msink:context xmlns:msink="http://schemas.microsoft.com/ink/2010/main" type="inkWord" rotatedBoundingBox="15475,7840 15524,7838 15546,8441 15498,8443"/>
              </emma:interpretation>
              <emma:one-of disjunction-type="recognition" id="oneOf2">
                <emma:interpretation id="interp2" emma:lang="" emma:confidence="1">
                  <emma:literal/>
                </emma:interpretation>
              </emma:one-of>
            </emma:emma>
          </inkml:annotationXML>
          <inkml:trace contextRef="#ctx0" brushRef="#br0" timeOffset="67676.62">3521-424 7705 0,'0'0'2233'16,"0"0"-1433"-16,0 0-80 15,0 0 248-15,0 0-352 16,0 0-368-16,0 0-168 0,0 0-80 15,0 0-8-15,0 0 0 16,0 0 8-16,0 14 8 16,0 10 360-16,0 3-80 0,0 6-111 31,0 3-57-31,0 0 8 16,0 3-24-16,-3-3-48 0,3-1-48 0,0 5 48 15,-4-4-56 1,4-4 72-16,0 4-64 15,0-6 0 1,-4-4 72-16,0 2-80 0,4-5 48 16,-4-2-48-16,0 0 0 0,1-6 8 15,3-6-8-15,0-2 8 0,0-7-8 16,0 0 0-16,0 0 0 31,0 0-96-31,0 0-256 16,0 0-465-16,0 0-327 0,0 0-888 15,0 0-2753-15</inkml:trace>
        </inkml:traceGroup>
        <inkml:traceGroup>
          <inkml:annotationXML>
            <emma:emma xmlns:emma="http://www.w3.org/2003/04/emma" version="1.0">
              <emma:interpretation id="{443920E3-BD90-414C-AA01-FFFB5AAC58EE}" emma:medium="tactile" emma:mode="ink">
                <msink:context xmlns:msink="http://schemas.microsoft.com/ink/2010/main" type="inkWord" rotatedBoundingBox="16276,8040 16869,8017 16882,8366 16289,8389"/>
              </emma:interpretation>
              <emma:one-of disjunction-type="recognition" id="oneOf3">
                <emma:interpretation id="interp3" emma:lang="" emma:confidence="1">
                  <emma:literal/>
                </emma:interpretation>
              </emma:one-of>
            </emma:emma>
          </inkml:annotationXML>
          <inkml:trace contextRef="#ctx0" brushRef="#br0" timeOffset="68827">4627-236 8465 0,'0'0'2857'0,"0"0"-1817"31,0 0-784-31,0 0 48 0,0 0 56 16,0 0-184-16,0 0-8 16,0 0-152-16,0 0-8 0,124 63-8 15,-98-54-56-15,1 3 40 16,-5-6-64-16,-4 0-152 31,-6-4 40-31,-1 4 64 0,-7-3 120 0,-4 0-16 16,0 1-40-16,0 1 64 15,-4 4 408-15,-7 3 8 0,-1 0-72 16,-2-1-63-16,-2 5-121 16,2 2-56-1,-1 0-32-15,-1 0 8 16,2 3-80-16,-2 0 0 16,6-4 0-16,-2 1 88 15,5-5-88-15,3-2-232 0,0-5-457 16,4 0-199-16,0-6-400 0,4 0-544 31,7 0-2465-31</inkml:trace>
          <inkml:trace contextRef="#ctx0" brushRef="#br0" timeOffset="68340.07">4278-108 4745 0,'0'0'5873'16,"0"0"-4425"-16,0 0-1024 0,0 0-168 15,0 0 312-15,0 0-160 16,0 0-264-16,12 9-8 31,14-6 73-31,4 0 215 0,11 4-120 16,0-5 0-16,5-2-112 15,-2 0-56-15,1 0-32 0,-3 0-40 16,-1 0-56-16,-11 0 0 0,0 0-8 16,-7 0 0-1,-5 0-176 1,-6 0-96-16,-8 0 96 0,2 0 32 15,-6 0-88-15,0 0-72 16,0 0-233-16,0 0-207 0,0 0-368 0,0 0-1088 16,0-2-3098-16</inkml:trace>
        </inkml:traceGroup>
        <inkml:traceGroup>
          <inkml:annotationXML>
            <emma:emma xmlns:emma="http://www.w3.org/2003/04/emma" version="1.0">
              <emma:interpretation id="{330A3425-386B-40A6-A148-4DA050F89C34}" emma:medium="tactile" emma:mode="ink">
                <msink:context xmlns:msink="http://schemas.microsoft.com/ink/2010/main" type="inkWord" rotatedBoundingBox="17294,7865 18209,7831 18233,8456 17317,8490">
                  <msink:destinationLink direction="with" ref="{32EF691C-CA21-459B-ACF9-374396004F17}"/>
                  <msink:destinationLink direction="with" ref="{34F191CC-9078-4020-9AA2-E69DE17EB2ED}"/>
                </msink:context>
              </emma:interpretation>
              <emma:one-of disjunction-type="recognition" id="oneOf4">
                <emma:interpretation id="interp4" emma:lang="" emma:confidence="1">
                  <emma:literal/>
                </emma:interpretation>
              </emma:one-of>
            </emma:emma>
          </inkml:annotationXML>
          <inkml:trace contextRef="#ctx0" brushRef="#br0" timeOffset="71426.75">6116-218 7177 0,'0'0'2489'0,"0"0"-1465"15,0 0-216-15,0 0-16 16,-63 116-248-16,39-74-224 0,2-3-192 16,-4 0-128-16,-1-4-104 15,5-4-864-15,-4-11-488 0,7-4-1081 31,5-10-4472-31</inkml:trace>
          <inkml:trace contextRef="#ctx0" brushRef="#br0" timeOffset="71616.67">5984 0 4608 0,'0'0'4361'0,"0"0"-3016"15,0 0-73-15,0 0-224 16,0 0-416-16,0 0-48 0,0 0-319 15,121 116-217-15,-102-98-48 16,-1-3-313-16,1-6-495 0,7-9-728 16,-3 0-1105-16,-4-3-6223 0</inkml:trace>
          <inkml:trace contextRef="#ctx0" brushRef="#br0" timeOffset="70182.69">5538-84 4352 0,'0'0'1361'0,"0"0"-705"16,0 0 120-16,0 0-96 0,0 0-120 15,0 0 192-15,0 0-311 32,8 39-17-32,0-27-88 0,-8 0-136 15,3 3-16-15,-3 0-128 16,0 0 40-16,0 0-96 0,0-3-48 16,0-4-120-16,0-1-432 0,4-4-385 15,-1-1-79 1,1-2-280-1,-4 0 688-15,0 0 168 0,0 0-505 16</inkml:trace>
          <inkml:trace contextRef="#ctx0" brushRef="#br0" timeOffset="71263.68">5852-395 7881 0,'0'0'2569'0,"0"0"-1673"16,0 0-552-16,0 0-40 15,34-18 208 1,-19 13-240-16,0 2-168 0,0 3-104 0,-3 0-72 15,-9 0-272-15,4 11-224 16,-7 10 64-16,0 9-8 0,-14 3 72 16,-1 6 208-1,-4 3 224-15,0 0 8 16,5-1 40-16,2-8 64 16,4-3 40-16,4-9-56 0,1-6-88 15,3-9 8-15,0-3 64 16,0-3-64-16,0 0 168 0,0-6-104 31,7-12-72-31,13-6-96 16,-2-3-104-16,12-2-368 0,3-2-433 15,1 5 377-15,0-2 208 16,-1 5 16-16,-2 8 400 0,-12 6 392 16,0 9 360-16,-9 0-55 31,-6 6 7-31,0 22-176 15,-4 3-112-15,0 9-56 0,0-1-80 16,-8-1-40-16,-2-3-40 16,-2-4-192-16,1-10 40 0,0-6-48 15,0-9-24-15,3-6-336 32,-4-6-312-32,6-15-1040 0,2-6-1169 15</inkml:trace>
          <inkml:trace contextRef="#ctx0" brushRef="#br0" timeOffset="69396.12">5295-293 2600 0,'0'0'7762'0,"0"0"-6122"0,0 0-1256 16,0 0-168-16,0 0 552 15,0 0 33-15,14 54-89 16,2-24-432-16,-5 0-272 0,0-3 128 16,4-4-136-16,-3-2-200 31,2-6-464-31,-6-3-497 0,0-9-719 16,-1-3-729-1,-4 0-4672-15</inkml:trace>
          <inkml:trace contextRef="#ctx0" brushRef="#br0" timeOffset="69768.03">5377-320 9754 0,'0'0'2064'0,"0"0"-1592"16,0 0-304-16,0 0-64 16,0 0 72-16,0 0 8 0,142-60-80 15,-107 57-88-15,-1 3-16 16,-8 0 64-1,-8 0-64-15,-3 0 0 32,-3 0-64-32,-12 9-224 15,0 3-200-15,0 6 336 0,-8 0-144 16,-15 6-48-16,1-1-88 16,-8 0 120-16,0-3-128 0,0-2-72 15,7-7 47-15,1-1 457 16,7-8 8-16,7 2 81 15,5-4 23-15,3 0-56 0,0 0 128 16,3 0-168-16,16-6 160 31,7-6 176-31,0-4 8 0,5 2-64 16,-5-3-112-16,0 7-112 0,-7-3-16 16,-4 13-48-16,-15 0-912 15,0 7-953-15,0 9-439 0</inkml:trace>
          <inkml:trace contextRef="#ctx0" brushRef="#br0" timeOffset="70714.48">5513-21 7841 0,'0'0'1713'16,"0"0"-1137"-16,0 0-120 0,0 0-80 31,0 0-128-31,0 0-88 16,0 0-152-16,0 0-8 0,-46 80-8 16,54-73-128-16,3-2-64 15,0-5 120-15,5 0-80 0,-2 0 56 16,5 0 32-16,-1-12-32 31,8-2 8-31,1-5-32 16,-1 2-80-16,0-1 56 0,1 3 136 15,-12 3 8-15,0 9 8 16,-11 0 152-16,-4 3 88 0,0 0 72 0,0 0-32 16,-4 18 208-1,-11 6-72 1,-11 2-248-16,0 4-80 15,-8 3-40-15,3-2-48 0,5-5 0 16,0-2 48-16,3-6-48 16,9-3-8-16,2-7-64 0,5-1 56 0,7-4 8 31,0-3-120-31,0 0-56 16,3 0 160-16,13-6 24 15,6-9 256-15,5 3-112 0,-1-3-40 16,0 0 0-16,-4 6-56 15,5-3-48-15,-9 1-88 0,5-5-728 32,-4 4-680-32,-4 1-1201 0</inkml:trace>
          <inkml:trace contextRef="#ctx0" brushRef="#br0" timeOffset="69935.58">5475-117 1376 0,'0'0'6385'15,"0"0"-5081"-15,0 0-991 0,0 0-81 16,0 0 248-16,0 0-16 0,0 0-200 31,89-29-64-31,-59 17-136 16,-3-3-64-16,-8 9-312 0,-8 0-640 15,-7 6-865-15,-4 0-855 0</inkml:trace>
        </inkml:traceGroup>
        <inkml:traceGroup>
          <inkml:annotationXML>
            <emma:emma xmlns:emma="http://www.w3.org/2003/04/emma" version="1.0">
              <emma:interpretation id="{E5A05B16-49C7-4AE8-A432-8D66EEAF7CE8}" emma:medium="tactile" emma:mode="ink">
                <msink:context xmlns:msink="http://schemas.microsoft.com/ink/2010/main" type="inkWord" rotatedBoundingBox="17978,7498 18485,7478 18500,7859 17992,7878">
                  <msink:destinationLink direction="with" ref="{6539AE6A-7FC8-46F8-B02D-2E0CBDBD7877}"/>
                  <msink:destinationLink direction="with" ref="{34F191CC-9078-4020-9AA2-E69DE17EB2ED}"/>
                </msink:context>
              </emma:interpretation>
              <emma:one-of disjunction-type="recognition" id="oneOf5">
                <emma:interpretation id="interp5" emma:lang="" emma:confidence="0">
                  <emma:literal>Ⅴ</emma:literal>
                </emma:interpretation>
                <emma:interpretation id="interp6" emma:lang="" emma:confidence="0">
                  <emma:literal>〕</emma:literal>
                </emma:interpretation>
                <emma:interpretation id="interp7" emma:lang="" emma:confidence="0">
                  <emma:literal>U</emma:literal>
                </emma:interpretation>
                <emma:interpretation id="interp8" emma:lang="" emma:confidence="0">
                  <emma:literal>V</emma:literal>
                </emma:interpretation>
                <emma:interpretation id="interp9" emma:lang="" emma:confidence="0">
                  <emma:literal>ㄩ</emma:literal>
                </emma:interpretation>
              </emma:one-of>
            </emma:emma>
          </inkml:annotationXML>
          <inkml:trace contextRef="#ctx0" brushRef="#br1" timeOffset="85127.95">5978-687 4336 0,'0'0'6306'0,"0"0"-4474"0,0 0-1072 16,0 0-64-16,0 0 281 15,3 5-449-15,0 10-48 0,1 1-88 16,0 4-144 0,4 4-24-1,-1 0-168-15,-3 3 88 0,0 0 120 16,-1 0-16-16,1 0 8 16,0-3 48-16,-1-4-136 0,1-2-88 15,-4-8-64-15,4-2-16 0,0-5 0 31,4 0-120-31,-4-3 120 16,6 0 0-16,2 0 80 0,-1 0 136 31,4 0 17-31,0-3-9 16,0-6-88-16,0 0-80 0,3 1 48 16,2-5-96-16,-6 5 88 15,5-4-24-15,0-4-72 16,0 4 0-16,3-5 0 0,1-4-208 15,-1 0 48-15,4-3 40 16,1-3 8-16,-5 0-161 0,0 3 65 16,-2-3-336-16,-6 7-232 31,2-16-464-31,-5 3-825 16,-8 5-1071-16</inkml:trace>
        </inkml:traceGroup>
        <inkml:traceGroup>
          <inkml:annotationXML>
            <emma:emma xmlns:emma="http://www.w3.org/2003/04/emma" version="1.0">
              <emma:interpretation id="{64C9DD49-FA1E-455C-8D93-041C678B1847}" emma:medium="tactile" emma:mode="ink">
                <msink:context xmlns:msink="http://schemas.microsoft.com/ink/2010/main" type="inkWord" rotatedBoundingBox="18145,7458 19232,7417 19281,8702 18194,8744">
                  <msink:destinationLink direction="with" ref="{F10EC64E-DB84-4F47-AB35-4927DFBD52CE}"/>
                  <msink:destinationLink direction="to" ref="{DEECBF80-7EBA-4124-A793-B7F84603EB45}"/>
                  <msink:destinationLink direction="with" ref="{6539AE6A-7FC8-46F8-B02D-2E0CBDBD7877}"/>
                  <msink:destinationLink direction="with" ref="{34F191CC-9078-4020-9AA2-E69DE17EB2ED}"/>
                </msink:context>
              </emma:interpretation>
              <emma:one-of disjunction-type="recognition" id="oneOf6">
                <emma:interpretation id="interp10" emma:lang="" emma:confidence="1">
                  <emma:literal/>
                </emma:interpretation>
              </emma:one-of>
            </emma:emma>
          </inkml:annotationXML>
          <inkml:trace contextRef="#ctx0" brushRef="#br0" timeOffset="73068.88">6476 185 9826 0,'0'0'2472'16,"0"0"-1792"-16,0 0-264 15,0 0 249-15,0 0-425 0,22 101-208 31,-6-71-32-31,-2-6-633 16,5 0-335-16,-4-6-376 0,-4-9-1569 0</inkml:trace>
          <inkml:trace contextRef="#ctx0" brushRef="#br0" timeOffset="73728.13">6633 191 6889 0,'-14'78'2913'15,"14"-78"-1441"-15,-4 0-528 16,4 0-120-1,0 0 72-15,11 0-335 16,12-7-41-16,3-4-32 16,3-4-272-16,1-3-216 0,4-7-704 15,-7 7-1273-15,-9 1-4256 0</inkml:trace>
          <inkml:trace contextRef="#ctx0" brushRef="#br0" timeOffset="73618.7">6633 191 9962 0,'0'0'2408'0,"0"0"-1688"16,0 0-104-1,0 0-103-15,0 0-289 16,0 0-104-16,0 0-72 0,0 0-48 15,0 0-344-15,113-36-481 16,-102 30-471-16,-11 6-200 0,0 0-777 16,0 9-935-16</inkml:trace>
          <inkml:trace contextRef="#ctx0" brushRef="#br0" timeOffset="72887.7">6547-334 3896 0,'0'0'2529'0,"0"0"-1137"15,0 0-792-15,0 0-240 16,-33 98-144-16,29-71-8 0,0-3-80 15,-4-1-55-15,4-1-73 16,-7-4 0-16,8-4 0 0,-5-2-81 31,5-9 81-31,-1-1 65 16,4-2 199-16,0 0 224 16,0 0-16-1,0-5-120-15,7-7-72 16,12-2-16-16,8-2-120 15,2 2-40-15,5-2-104 0,0-1 0 16,-4-1-128-16,3 3-512 16,-10 0-328-16,-4 3-601 0,-5 1-223 15,-6 1 544-15,-8 4 1248 16,0 4 328-16,0-3 408 16,0 5 120-16,0 0 184 0,0 0-312 15,0 0-311 1,0 0-41-16,0 7 144 15,-8 11 200-15,-10 11-104 0,-8 11-168 16,-4 7-168-16,-11 10 80 16,-5 11-112-16,-9 8-152 0,-2 5-96 15,-3 2-240 1,3-6-816 0,-10 5-56-16,15-26-1089 0,18-17-735 15</inkml:trace>
          <inkml:trace contextRef="#ctx0" brushRef="#br0" timeOffset="71867.68">6367-371 7537 0,'0'0'2801'16,"0"0"-1513"-16,0 0-144 15,0 0 88 1,0 0-367-16,147-104-497 15,-99 80-256-15,1 3-24 0,-8 6-88 32,-7 6-496-32,-8 3-561 15,-14 6-415-15,-8 0-1136 16,-4 0-3498-16</inkml:trace>
          <inkml:trace contextRef="#ctx0" brushRef="#br0" timeOffset="72445.89">6439-245 8689 0,'0'0'2041'16,"0"0"-1481"-16,0 0-8 0,0 0-24 15,0 0-120-15,134-42-200 16,-96 21-208-1,-8 0-128-15,-4 0-816 16,-15 6-1016-16,-7 0-793 0,-4 9 305 16</inkml:trace>
          <inkml:trace contextRef="#ctx0" brushRef="#br0" timeOffset="72059.84">6472-461 9498 0,'0'0'2096'15,"0"0"-1416"1,0 0-232-16,-11 99-48 0,11-69-192 16,0 0-208-16,8-2 0 15,3-10-568 1,-4-5-280-1,4-13-416-15,1 0-753 16,-8-8-655-16</inkml:trace>
          <inkml:trace contextRef="#ctx0" brushRef="#br0" timeOffset="72256.88">6682-616 8849 0,'0'0'2761'0,"0"0"-1833"15,0 0-184-15,0 0 169 0,0 0-353 16,-19 125-328-16,16-85-168 16,3 1-64-16,-4-2-552 0,0-6-569 31,-7-3-463-31,3-3-1073 16,1-12-6088-16</inkml:trace>
          <inkml:trace contextRef="#ctx0" brushRef="#br1" timeOffset="87162.59">6626-759 8329 0,'0'0'2113'0,"0"0"-1537"15,0 0-160-15,0 0 216 16,0 0 64-16,0 0 657 16,0 0-225-16,0 0-448 0,0 0-288 31,30 110-176-31,-30-86-32 15,0 3-8-15,4-7 88 0,-4 2-64 16,0 2 168-16,3-3 64 16,1-1-160-16,-4-2-24 15,4 1-63-15,0-4-49 0,-1-4-40 32,1-4-80-32,4 1 56 15,3-5 40-15,-4 4 80 0,9-7-120 0,2 0 24 16,8 0 32-16,1 0 80 15,7-15 48-15,-1-1-40 16,5-4-160-16,3-7-40 16,3-1-16-1,-6-1-264-15,3-4-80 16,-3 0-176-16,-8 0-193 0,0-3-151 0,-3 1-432 16,-9-19-640-16,-3 9-569 15,-7 6-3432-15</inkml:trace>
          <inkml:trace contextRef="#ctx0" brushRef="#br0" timeOffset="73387.66">6724-3 7193 0,'0'0'2048'16,"0"0"-1423"-16,0 0-105 0,0 0 80 15,0 0-240-15,0 0-152 0,79-18-96 16,-65 18-112-16,1 0-56 16,-4 0 8-16,-7 8 40 15,0 8 8-15,-4 1 312 0,0 11 120 16,0-2-24-16,-4 7-128 15,-3 0 0-15,-1 7-128 0,5-5-96 32,3 1-56-32,0-7-56 15,0-5-104-15,0-6-328 0,0-3-256 16,-8-5-176-16,0-7-1217 16,0-3 113-16,2 0-4545 0</inkml:trace>
        </inkml:traceGroup>
      </inkml:traceGroup>
    </inkml:traceGroup>
  </inkml:traceGroup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25.23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279BE6D6-7C79-4BE5-8F03-A72CBF2ABFB2}" emma:medium="tactile" emma:mode="ink">
          <msink:context xmlns:msink="http://schemas.microsoft.com/ink/2010/main" type="writingRegion" rotatedBoundingBox="13913,8355 14616,10978 13555,11262 12852,8639"/>
        </emma:interpretation>
      </emma:emma>
    </inkml:annotationXML>
    <inkml:traceGroup>
      <inkml:annotationXML>
        <emma:emma xmlns:emma="http://www.w3.org/2003/04/emma" version="1.0">
          <emma:interpretation id="{0C726F98-79EF-49C3-AF69-96F02774FB8F}" emma:medium="tactile" emma:mode="ink">
            <msink:context xmlns:msink="http://schemas.microsoft.com/ink/2010/main" type="paragraph" rotatedBoundingBox="13913,8355 14616,10978 13555,11262 12852,863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22CBB6-00B2-4D13-B610-813181A8927A}" emma:medium="tactile" emma:mode="ink">
              <msink:context xmlns:msink="http://schemas.microsoft.com/ink/2010/main" type="line" rotatedBoundingBox="13913,8355 14616,10978 13555,11262 12852,8639"/>
            </emma:interpretation>
          </emma:emma>
        </inkml:annotationXML>
        <inkml:traceGroup>
          <inkml:annotationXML>
            <emma:emma xmlns:emma="http://www.w3.org/2003/04/emma" version="1.0">
              <emma:interpretation id="{1B1FC817-9962-4C74-8E21-6E833ED063F7}" emma:medium="tactile" emma:mode="ink">
                <msink:context xmlns:msink="http://schemas.microsoft.com/ink/2010/main" type="inkWord" rotatedBoundingBox="13913,8355 14616,10978 13555,11262 12852,8639"/>
              </emma:interpretation>
              <emma:one-of disjunction-type="recognition" id="oneOf0">
                <emma:interpretation id="interp0" emma:lang="" emma:confidence="0">
                  <emma:literal>感</emma:literal>
                </emma:interpretation>
                <emma:interpretation id="interp1" emma:lang="" emma:confidence="0">
                  <emma:literal>始</emma:literal>
                </emma:interpretation>
                <emma:interpretation id="interp2" emma:lang="" emma:confidence="0">
                  <emma:literal>毋</emma:literal>
                </emma:interpretation>
                <emma:interpretation id="interp3" emma:lang="" emma:confidence="0">
                  <emma:literal>母</emma:literal>
                </emma:interpretation>
                <emma:interpretation id="interp4" emma:lang="" emma:confidence="0">
                  <emma:literal>卵</emma:literal>
                </emma:interpretation>
              </emma:one-of>
            </emma:emma>
          </inkml:annotationXML>
          <inkml:trace contextRef="#ctx0" brushRef="#br0">0 25 7785 0,'0'0'3081'0,"0"0"-1825"16,0 0-416-16,0 0 32 0,0 0 9 15,0 0-273-15,0 0-448 16,3 0-152-16,8 0-8 0,5 0 80 16,6 0 96-16,0 0-56 15,1-2 56 1,3-4 8-16,0 2-56 16,-3 2 0-16,7-2 40 0,-4 2-168 15,0-2 32-15,-3 4-24 16,-4 0-8-16,0 0 0 0,-5 0 0 15,-2 0-8 1,-5 0 0 0,4 0 8-16,-3 6 0 15,3 0 16-15,4-2-8 0,4 2 8 0,-1-4-8 16,2-2 0-16,2 3-8 16,-3-3 0-16,-5 0-8 0,-6 0 0 31,-4 0 8-31,0 4 0 15,-4-4 8-15,0 0 112 0,0 0 48 16,0 0 192-16,0 0-40 31,0 0-48-31,0 0-32 0,0 3-104 16,0 0-80-16,0 2-48 16,0 2-8-16,0 1 48 15,-4 5-40-15,0-2 0 0,-4 4 8 16,2 1 40-16,-2 4-48 15,0 1 48-15,-7 6-8 0,4-3 0 16,0 2 1-16,-5-2-49 16,10-2 8-1,-2-5-8-15,0-5 0 16,4-2-8-16,0-4-73 0,4-4-487 16,0-2-824-16,0 0-1785 15</inkml:trace>
          <inkml:trace contextRef="#ctx0" brushRef="#br1" timeOffset="-55075.09">262 608 1088 0,'-79'-111'4177'0,"79"111"-2193"0,0 0-328 32,0 0-23-32,0 0 7 0,0 0-200 15,0 0-71-15,0 0-449 16,0 0-280-16,0 0-264 16,0 0-176-16,0 0-104 0,0 0-32 15,0 3-64-15,0 3-56 31,0 4 8-31,0 7 48 0,8 5 0 16,-1 7 104-16,-3 5-96 16,0 4 0-16,4 1 40 0,-5 0-8 15,4 3-40-15,1-7-152 0,-4-2 0 16,0-6-16 0,0-3 160-1,2-6-56-15,-2-3-120 0,0-3-232 16,4-4-552-16,-4-8-497 15,14 0-503-15,-7-5 136 16,5-10-5370-16</inkml:trace>
          <inkml:trace contextRef="#ctx0" brushRef="#br1" timeOffset="-55385.26">262 608 904 0,'0'0'936'16,"0"0"-152"-16,0 0 208 0,0 0-640 15,-34-30-352-15,30 18 0 16,4 1 0-16,0-1-32 16,-4-1 32-16,4 2 240 0,0 2-24 15,-6 3-216 1,-2-1-8-16,4 4-1080 16</inkml:trace>
          <inkml:trace contextRef="#ctx0" brushRef="#br1" timeOffset="-54491.32">764 465 3384 0,'0'0'4577'16,"0"0"-2896"-16,0 0-801 15,0 0 120-15,0 0-64 0,0 0 0 31,0 0-239-31,0 104-137 16,0-59-168-16,0 6-144 0,0-3-248 16,0-1 80-16,0-1 24 15,0-2-104-15,0-1-16 0,0-8-384 16,0 1-592-16,4-1-353 31,0-8-951-31,4-11-4042 0</inkml:trace>
          <inkml:trace contextRef="#ctx0" brushRef="#br1" timeOffset="-52934.65">994 504 6385 0,'0'0'2824'0,"0"0"-1039"0,0 0-33 16,0 0-207-16,0 0-457 0,0 0-352 31,-8-33 136-31,8 30-344 16,-4 0-152-16,0 3-280 0,-4 0-96 16,-6 0-136-16,-5 0-120 15,-3 12 248-15,-4 8-192 0,2 5 104 16,2 1 80-16,3 4-136 15,5 0 104-15,2 3 48 32,-2 3 0-32,6 6 0 0,0-3 0 15,4 2 0-15,4 2 8 16,0-2 24-16,0-5-24 0,0-7-16 16,4 2 0-16,8-8 0 0,-2-1-8 15,2-4-64 1,3-4-40-1,-4-2-40-15,0-6-64 0,-3-3-48 16,0-3 8-16,-1 0 96 16,-4 0 168-16,9-15 64 0,0-11 64 0,-2-13-128 31,2-10-48-31,-1-4-560 16,0-7-801-1,0 1 145-15,1-1-520 0,-4 6-65 0,-5 6 841 16,0 12 1008-16,-3 9 424 15,0 13 513-15,0 4 479 0,0 8 128 32,0 2-248-32,0 0-487 15,0 0-193-15,8 18-360 16,0 8 96-16,3 16 344 0,4 3-272 16,0 9-248-16,7 0-48 0,-2-4-32 15,2 4-96-15,4-3 48 16,-7-6-48-16,-1-3-56 31,2-6-464-31,-2-1-696 0,-7-11-673 16,-3-6-1087-16</inkml:trace>
          <inkml:trace contextRef="#ctx0" brushRef="#br1" timeOffset="-54836.64">450 749 5025 0,'0'0'5769'0,"0"0"-3921"0,0 0-1200 16,0 0 249-16,0 0-97 15,0 0-424-15,0 0-368 16,22 0 40-16,-11 0-96 0,5 3-128 16,-2 3-456-16,-2 0-161 31,2 0-199-31,2 0-704 0,-9-6-881 15,1 0-4944-15</inkml:trace>
          <inkml:trace contextRef="#ctx0" brushRef="#br1" timeOffset="-51588.25">964 1242 5513 0,'0'0'4601'16,"0"0"-3337"-16,0 0-792 0,0 0-32 16,0 0 88-16,0 110-248 15,0-62-120-15,0 3-112 0,-4 5 72 16,4 1-112-16,0 0-8 31,-4-3-560-31,0-10-384 0,0-8 688 16,0-11 192-16,4-10 48 15,0-9-192-15,0-6-360 16,0 0 152-16,0-6 288 0,4-16 120 16,8-1 8-16,6-4-16 31,1 3 16-31,0 3 72 0,0 3 224 0,-1 9 128 16,-2 3-56-16,-6 3 120 15,-2 3 160-15,0 0-192 16,3 3-48-16,0 12-160 15,-4 6-144-15,-3 6-96 16,0 0 329 0,-4 6-137-16,0-4-128 0,-8-1 8 0,-3-2-80 15,-11-7-64 1,3-8 64-16,-4-5 128 0,-3-6-128 16,0 0-280-1,-1-9-249-15,5-8-319 16,-4-11-88-16,7 4-584 15,8 4-2641-15</inkml:trace>
          <inkml:trace contextRef="#ctx0" brushRef="#br1" timeOffset="-52422.87">288 1443 8793 0,'0'0'4705'0,"0"0"-3312"0,0 0-1073 16,0 0-144-16,0 0 88 15,0 0-16-15,11 64 24 0,-3-28-120 16,-4 0-144-16,7 0-8 15,-4 0-368-15,1-6-584 16,3 0-777-16,0-6-631 16,1-9-2593-16</inkml:trace>
          <inkml:trace contextRef="#ctx0" brushRef="#br1" timeOffset="-52184.99">604 1555 7057 0,'0'0'4489'0,"0"0"-3193"16,0 0-864-16,0 0 32 0,0 0 265 31,0 0-425-31,0 0-192 16,0 0-48-16,0 0-64 0,40 18-208 15,-32-9-408-15,-1-6-217 16,5 0-559-16,-4 1-664 16,-5-4-2601-16</inkml:trace>
          <inkml:trace contextRef="#ctx0" brushRef="#br1" timeOffset="-51081.77">420 2255 7257 0,'0'0'2185'15,"0"0"-1457"-15,0 0-88 16,0 0 408-16,0 0-168 15,0 0-136-15,22 129-87 0,-18-94-233 16,0-2-112-16,-1 0-248 16,-3 0-56-1,4-10-8-15,0-2-96 16,3-9-624-16,8-8-929 16,-3-4-831-16,-2 0-5202 0</inkml:trace>
          <inkml:trace contextRef="#ctx0" brushRef="#br1" timeOffset="-50510.65">1279 2118 3952 0,'0'0'5786'15,"0"0"-3890"-15,0 0-888 0,0 0-64 0,-38 2-303 16,19 10-161-16,-3 6 96 16,6 6-128-16,-6 0-192 0,3 9 224 15,4 3-152-15,4-3 16 16,0 2-168-16,7-1-24 15,4-1-80-15,0-7-24 0,0-2-40 16,11-6-16-16,12 0-360 16,15-9-200-16,3-9-736 15,33-6-353-15,-13-18-975 16,-9-6-3617-16</inkml:trace>
          <inkml:trace contextRef="#ctx0" brushRef="#br1" timeOffset="-50948.28">757 2407 12426 0,'0'0'2265'0,"0"0"-2265"16,0 0 296-16,0 0 544 15,0 0-416 1,0 0-424-16,0 0-184 15,0 0-592-15,33 24-953 0,-21-15-1215 16,-4-3-4738-16</inkml:trace>
        </inkml:traceGroup>
      </inkml:traceGroup>
    </inkml:traceGroup>
  </inkml:traceGroup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3:24.46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F94D9A0-EEC0-41E8-A95D-818FFCC5E3EB}" emma:medium="tactile" emma:mode="ink">
          <msink:context xmlns:msink="http://schemas.microsoft.com/ink/2010/main" type="inkDrawing" rotatedBoundingBox="6681,9001 13375,8571 13400,8954 6706,9383" shapeName="Other"/>
        </emma:interpretation>
      </emma:emma>
    </inkml:annotationXML>
    <inkml:trace contextRef="#ctx0" brushRef="#br0">0 364 3384 0,'0'0'7378'0,"0"0"-5842"0,0 0-1184 15,0 0-144-15,0 0-32 0,0 0 160 16,0 0 56-16,0 0 1 16,0 0-137-16,0 0-56 15,0 0-72-15,3 0 0 0,5 0-16 16,3 6 136-1,0-6 56 1,1 3-40-16,-2 3 48 0,2-1-40 0,3 2-72 16,0-4-88-16,4 5 16 15,3 2 8-15,4-5-80 16,-3 5-48-16,3-2 88 0,4 2-40 31,0 1 8-31,1 1 24 16,5 1-72-16,2-5 40 0,-1 4-56 15,1-3 16-15,0 0 40 16,3 0-48-16,-3-6 0 16,-1 0 0-16,1 0-8 0,-1-3 24 31,1 4-16-31,3-2 0 0,3-2 8 16,6 3 88-16,-1 0-56 15,3 0-40-15,4 0 0 16,-4 1 0-16,5-2 48 0,-1 1-56 15,-3 3 0-15,-1-6 0 32,-7 7 8-32,0-7 0 0,-4 2-8 15,4-2 8-15,4 0-8 0,-1 0 8 16,5 0-8-16,0 3 8 16,3 0-8-16,4 2 8 0,0 0 0 15,8 0 64 1,3-5 232-1,7 0 96-15,1 0-328 0,8 0-7 16,-2 0-57-16,2-5 0 16,6-8 64-16,2 1-64 15,6 1 88-15,-8-2-40 0,5 1-8 0,-4 3-32 32,-5 1-8-32,2-2 40 15,-5 4 0-15,-4-3-40 0,-3 3 88 16,-4 1 24-16,0-5-120 15,-3 2 16-15,-5-2 96 0,4 2-104 16,-3-2-8-16,-1 2 72 31,1-4-16-31,-5 3 16 0,8-3 0 16,-6 2-24-16,2 2-48 16,1-1 8-16,-5 3-8 15,1-6 0-15,-4 5 0 0,0 2 8 16,0-3 0-16,0 1-8 47,0 1 8-47,4 1 0 0,-1-5-8 15,5 2 8-15,0 1-8 0,-1-2-8 16,1 3 8 0,-1 0 0-16,-3-2 48 0,3 2-48 0,-3 2-48 15,0 2 40-15,-4-2 8 16,-4 2 8-16,0 2-8 0,-4-4-136 15,-2 4 64-15,-5 0 64 16,-1 0 0-16,-3 0 0 0,1 0 8 16,-5 4-8-16,1-2 8 0,-4-2-24 31,-1 0 24-31,-7 0 0 16,1 0 0-16,-5 0-48 0,-6 0 40 15,-6-2 0-15,2-2 0 16,-4 2 8-16,-1-5-8 15,8 5 8-15,-4-5-8 0,8 2 8 47,0-5 8-47,-1 2-8 0,5-2 8 16,-1 4-8-16,1-2 0 16,0 2 0-16,-5-4 0 15,1 5 8-15,3-3 0 0,1 1-8 16,-4 1 0-16,3 1 8 15,-3-2-8-15,-4 1 0 16,0 3-8-16,-3 0 8 0,-6 3-8 31,-6 0 0-31,4 0 8 16,-4 0 0-16,0 0 8 0,0 0 0 0,0 0 96 16,0 0 104-16,0 0-32 15,0 0-56-15,0 0-48 16,0 0-64-16,0 0 40 0,0 0-48 15,0 0-56-15,0 0 8 16,0 0 48-16,0 0-8 0,0 0 16 0,0 0-8 31,0 0 96-31,0 0-48 16,0 0-48-16,0 0 0 16,0-3-8-16,4 0 8 0,4-3-48 15,3-3 48-15,4 0-88 0,4-2-216 16,-1-2 48-16,2-1-64 31,-6 4-8-31,1-2-65 16,0 3 73-16,-7 3 144 0,-1 3 120 15,-3 1 56-15,0-2 48 16,-4 4 0-16,0 0-40 0,0 0-8 31,0 0 0-31,0 0-72 16,0 0 56-16,0 0-96 15,0 0-184-15,4 0-72 0,0 0 72 16,-1 0 72-16,-3 0-248 16,0 0-344-16,0 0 56 0,0 0-401 15,0 0-527-15,-3 6-1521 0</inkml:trace>
  </inkml:traceGroup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2:16.66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4F191CC-9078-4020-9AA2-E69DE17EB2ED}" emma:medium="tactile" emma:mode="ink">
          <msink:context xmlns:msink="http://schemas.microsoft.com/ink/2010/main" type="inkDrawing" rotatedBoundingBox="17390,7439 19284,7494 19235,9196 17340,9142" semanticType="enclosure" shapeName="Other">
            <msink:sourceLink direction="with" ref="{330A3425-386B-40A6-A148-4DA050F89C34}"/>
            <msink:sourceLink direction="with" ref="{64C9DD49-FA1E-455C-8D93-041C678B1847}"/>
            <msink:sourceLink direction="with" ref="{E5A05B16-49C7-4AE8-A432-8D66EEAF7CE8}"/>
            <msink:destinationLink direction="with" ref="{32EF691C-CA21-459B-ACF9-374396004F17}"/>
          </msink:context>
        </emma:interpretation>
      </emma:emma>
    </inkml:annotationXML>
    <inkml:trace contextRef="#ctx0" brushRef="#br0">1153 1485 6601 0,'0'0'2785'15,"0"0"-1473"1,0 0-688-16,0 0 24 16,0 0 192-16,0 0-168 0,0 0-47 15,-12 0-233-15,8 0-176 16,4 0-112-16,-4 0-72 15,1 0-16 1,-8 0 16-16,3 0 40 16,-3 0 88-16,3 0-24 0,-6 0-24 15,2 0 88-15,1 0 152 32,0 0 8-32,-4 0-64 15,7 0 8-15,-7 0-160 0,4-2 32 16,3 2 176-16,-2 0-64 15,-6 0-160-15,8-5 24 0,-6 3 16 16,2 2 32-16,-3-3-80 31,-3 0-24-31,2 3-15 0,-2-3-65 16,-1 1 64-16,1 2 112 0,-5 0-72 16,0-4-56-16,1 1 0 15,-1 0 88-15,1 3 48 16,4-6-64-16,2 4-16 0,-2-2-16 15,2 1 88-15,-3 0-144 16,5 0 0-16,-5-2 24 16,0 1 32-1,-3 2-96-15,3-2 56 0,1 2-48 16,-2-2 56-16,2-2-64 0,3 6 40 16,-4-2-48-16,4 2-8 15,3-4 0-15,2 4 0 16,2-3-8-1,0 3 8-15,1-6-224 16,-1 6 128-16,1-3 48 0,-4-2 56 16,-1-1 32-16,5 2-32 15,-8 2-120-15,0-4 24 16,-4 2 88-16,4-2 8 0,4 0 0 31,-4 0-8-31,3-2-192 16,6 2 200-16,-6-6 8 0,0 0-8 15,-2-4-8-15,2 5 0 16,-3-4 0-16,8 0 8 16,-4 1 0-16,-1-2 8 0,2 1 0 15,-2 3 48-15,4-3-8 16,1 0-48 0,-1 4 0-16,1 1 8 0,0-1-8 15,3 1 0-15,-4 2 0 16,0-4 16-16,5 2-16 15,-8-4 0-15,7 5-168 16,-4-6 168-16,1 3-72 16,3 1-24-16,1-5-128 15,3 7 160-15,-4 0 56 16,0-3-136-16,4 2-8 0,0 2 64 16,0-4-48-16,0 3 48 15,0-3 40-15,0-2-9 0,0-2-63 31,0 1 72-31,0-3 8 16,0 6 40-16,0-2 0 0,0 2-16 16,0-1-56-16,0 2 0 15,0-4 72-15,0 6-96 0,0-3 96 32,0 3-56-32,0-3 56 15,0 3 0-15,0-2 88 0,0 1-56 16,0 2-32-16,0 1-48 15,4 1 48-15,-4 3 0 16,0-3 0-16,0 6 0 0,4-6 0 31,-4 3 0-31,0-2 48 0,3-5-48 16,-3-2 8-16,0 4 8 0,4-4-16 16,3-1 0-1,-3-1 0-15,4-2 0 0,3 2 0 16,-4-4-56-16,9 1 56 15,-5 1 0 1,0 1-24-16,0 0 16 16,-3 6 16-16,0-3-16 15,-2 3 72-15,2 0-64 0,0 0 0 0,-4 0 0 16,6 0-32-16,-2-3 16 16,3 3 32-1,1-5-64-15,2 1 56 16,-2-2-16-16,6 0 8 15,2 4-8-15,-6-5-184 0,1 4 184 16,1 1-32-16,-2 2 40 16,-2 3-72-16,-1-3 64 0,-4 2 0 15,5 2-64-15,-5-1 72 32,4 0 0-32,-3-3 0 15,-1 4 0-15,5-5 0 0,-4 4 8 16,2-3 8-16,-2 1-8 15,3-5 0-15,0 1 0 0,8-3-8 16,0 3 0-16,8-6-48 31,-5 3-8-31,8 1 56 16,3 2-64-16,1-3 64 0,3 3-8 16,1 0 8-16,0 0-8 0,-1 3 8 15,5 3-48-15,-1-3 48 16,-4 6 8-1,8-1-8-15,-4-1 8 16,1 5 40-16,-1 0-40 16,0 0 0-16,-3 0 64 0,-1 0-64 15,1 0 8-15,-4 3 88 16,-1 6-56-16,-3 0-40 0,0 3 0 0,0 0 64 31,0 3-24-31,-3-1-40 16,3 1 32-16,-1 1-32 15,-3-5 0-15,1 7 0 0,-1-3-8 16,0-2 0-16,0 1 8 0,1 1-8 31,-5 0 16-31,1 0 32 16,-4 3 40-16,3 0-40 16,1 3 24-16,-5-1-24 0,-2-2-40 15,2 6 48-15,-2 1 16 16,-6-2-64-16,2-2 88 0,-5 3 25 15,4 0 23-15,-7 0-88 32,3 3 8-32,-3 3-56 15,0-4 0-15,0 8 56 0,-4-1-56 16,0 3 56-16,0 0-56 0,0-1 0 16,0 3 64-16,0 1-48 15,0 1 24 1,0 1-40-16,-4-4-8 15,-4 4 0-15,1-5 48 16,-4 0-48-16,4 3 16 0,-9-3-8 0,6 2-8 16,-6 2 16-16,-2-5-8 15,2 4 0 1,-6-6-8-16,-1 2 0 16,5-1-8-16,-5-5 8 15,-3-2 0-15,0 0-8 16,0-3 0-16,-1-3-16 0,-3 0 24 15,4-6 8-15,-4 3 40 16,-4-6-48 0,5 2 8-16,-5-1 8 15,-1-4-8-15,-2-1 48 16,0 5-56-16,3-5 0 0,-3-1 0 16,6-1 96-16,-3-4-48 15,1 4-48-15,3-3 8 0,0 1 56 16,4-2-64-16,-4 1 56 31,3-3 120-31,1 0-176 16,-4 3 80-16,0 0-72 0,4 0 8 15,-8 1-8-15,8-2 64 0,-8 1-64 16,8 0 0-16,-4-3-8 31,7 0-48-15,1 0-24-16,3 0-72 15,4-3-96-15,-4-20-576 16,9-5-809-16,-6 2-3696 0</inkml:trace>
  </inkml:traceGroup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4:05.38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C8375A6-D195-4AAD-A4FF-B82F24BE2AE6}" emma:medium="tactile" emma:mode="ink">
          <msink:context xmlns:msink="http://schemas.microsoft.com/ink/2010/main" type="writingRegion" rotatedBoundingBox="19885,7794 20324,7794 20324,8370 19885,8370">
            <msink:destinationLink direction="with" ref="{9D5F1594-FBB7-4E86-8647-F612B774DC77}"/>
          </msink:context>
        </emma:interpretation>
      </emma:emma>
    </inkml:annotationXML>
    <inkml:traceGroup>
      <inkml:annotationXML>
        <emma:emma xmlns:emma="http://www.w3.org/2003/04/emma" version="1.0">
          <emma:interpretation id="{1ABCFAA9-AB79-4E29-A0DC-CB5AC1BE66DB}" emma:medium="tactile" emma:mode="ink">
            <msink:context xmlns:msink="http://schemas.microsoft.com/ink/2010/main" type="paragraph" rotatedBoundingBox="19885,7794 20324,7794 20324,8370 19885,83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5251B01-DB19-4B72-9657-95A8C8D38480}" emma:medium="tactile" emma:mode="ink">
              <msink:context xmlns:msink="http://schemas.microsoft.com/ink/2010/main" type="line" rotatedBoundingBox="19885,7794 20324,7794 20324,8370 19885,8370"/>
            </emma:interpretation>
          </emma:emma>
        </inkml:annotationXML>
        <inkml:traceGroup>
          <inkml:annotationXML>
            <emma:emma xmlns:emma="http://www.w3.org/2003/04/emma" version="1.0">
              <emma:interpretation id="{6008F296-12D0-4B3B-88BE-27C76FAEA09C}" emma:medium="tactile" emma:mode="ink">
                <msink:context xmlns:msink="http://schemas.microsoft.com/ink/2010/main" type="inkWord" rotatedBoundingBox="19885,7794 20324,7794 20324,8370 19885,8370">
                  <msink:destinationLink direction="from" ref="{DEECBF80-7EBA-4124-A793-B7F84603EB45}"/>
                </msink:context>
              </emma:interpretation>
              <emma:one-of disjunction-type="recognition" id="oneOf0">
                <emma:interpretation id="interp0" emma:lang="" emma:confidence="0">
                  <emma:literal>ㄥ</emma:literal>
                </emma:interpretation>
                <emma:interpretation id="interp1" emma:lang="" emma:confidence="0">
                  <emma:literal>〈</emma:literal>
                </emma:interpretation>
                <emma:interpretation id="interp2" emma:lang="" emma:confidence="0">
                  <emma:literal>&lt;</emma:literal>
                </emma:interpretation>
                <emma:interpretation id="interp3" emma:lang="" emma:confidence="0">
                  <emma:literal>人</emma:literal>
                </emma:interpretation>
                <emma:interpretation id="interp4" emma:lang="" emma:confidence="0">
                  <emma:literal>L</emma:literal>
                </emma:interpretation>
              </emma:one-of>
            </emma:emma>
          </inkml:annotationXML>
          <inkml:trace contextRef="#ctx0" brushRef="#br0">360 0 3320 0,'0'0'6098'15,"0"0"-4498"-15,0 0-696 0,0 0-504 16,0 0 400-16,0 0 169 0,-30 2-345 15,26 11-208-15,-4-5 24 32,-2 7-56-32,-2 3-56 15,1 0-104-15,-4 6 48 0,0 0 56 16,-3 3 72-16,-5 3-256 16,4-1 40-16,-4-1-40 0,9 2-136 15,-6 0 144-15,6-3-72 31,2-3-64-31,1-4 48 16,4-4 8-16,-4-3 0 0,7 0-24 16,-4-4-40-16,1 0 40 0,4-3-40 15,-1 3-8-15,-4-3 8 0,4-3 16 16,-4 0-16 0,5 3 8-1,-1-6-8-15,1 0 129 16,3 3-89-16,0-3-48 0,0 0 0 15,0 0 0-15,0 0-8 0,0 0 8 16,0 0 0-16,-4 3 56 0,-4 0-56 31,4 2-8-15,1-5 8-16,-1 7 0 0,0-7 8 16,4 3-8-16,0-3 16 0,0 0-16 15,0 0 0-15,0 0-48 0,0 0 40 16,0 0 8-16,0 0-8 31,0 0 0-31,0 0 8 16,0 0 8-16,0 0 64 0,0 0 56 15,0 0 16-15,0 0 8 16,0 0-96-16,0 0-56 16,0 0-40-16,0 0 32 15,0 0-8 1,0 0 8-16,4 0 0 15,0 0-56-15,11 0 64 0,-4 0 96 16,4 0-88-16,0 0-8 0,4 0 8 16,-4 5 0-16,3-5-8 15,2 6 48-15,-2-2-48 16,-3-1 0 0,0 0-8-1,0 3 8 1,-4 0 8-16,0-3-8 0,1 2 0 15,-1-2 8-15,0 1 40 0,4-1 0 16,-4 2-40 0,1-2-8-16,-1 0 8 0,3 4 40 0,-2-7 8 15,3 3-8-15,-4-1-40 16,1 1 8-16,-1-3-8 0,0 0 40 16,-4 3-40-16,1-3-8 15,-4 0 0-15,0 0 0 16,0 0 64-1,-4 3-56-15,0-3 40 16,0 0-48-16,0 0 96 0,0 0 0 16,0 0-40-16,0 0 16 15,0 0-56-15,0 0-8 16,0 0 0-16,0 0 0 0,4 0 8 31,-2 4-8-31,2-4 0 31,-4 2 0-31,4-2 0 0,-4 0 0 16,4 0 0-16,-4 3 0 31,0-3-8-31,0 0-8 16,0 0 0 0,0 0-56-16,0 0-264 0,0 0-304 15,0 0-321-15,0-3-287 16,4-9-632-16,-4 1-2433 0</inkml:trace>
        </inkml:traceGroup>
      </inkml:traceGroup>
    </inkml:traceGroup>
  </inkml:traceGroup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2:36.464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19FC021B-0D5C-46C6-8C4D-879745F3954C}" emma:medium="tactile" emma:mode="ink">
          <msink:context xmlns:msink="http://schemas.microsoft.com/ink/2010/main" type="writingRegion" rotatedBoundingBox="14856,11083 14904,9227 16488,9268 16440,11124">
            <msink:destinationLink direction="with" ref="{9D5F1594-FBB7-4E86-8647-F612B774DC77}"/>
          </msink:context>
        </emma:interpretation>
      </emma:emma>
    </inkml:annotationXML>
    <inkml:traceGroup>
      <inkml:annotationXML>
        <emma:emma xmlns:emma="http://www.w3.org/2003/04/emma" version="1.0">
          <emma:interpretation id="{0D8292C4-8F35-4F4E-98EB-E41747E6C851}" emma:medium="tactile" emma:mode="ink">
            <msink:context xmlns:msink="http://schemas.microsoft.com/ink/2010/main" type="paragraph" rotatedBoundingBox="15513,9407 15690,10933 15075,11004 14898,947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0824497-F088-425C-8955-7BE5CE619711}" emma:medium="tactile" emma:mode="ink">
              <msink:context xmlns:msink="http://schemas.microsoft.com/ink/2010/main" type="line" rotatedBoundingBox="15513,9407 15690,10933 15075,11004 14897,9478"/>
            </emma:interpretation>
          </emma:emma>
        </inkml:annotationXML>
        <inkml:traceGroup>
          <inkml:annotationXML>
            <emma:emma xmlns:emma="http://www.w3.org/2003/04/emma" version="1.0">
              <emma:interpretation id="{D5725BA3-4AF2-4748-B3CF-2D60907A8FA1}" emma:medium="tactile" emma:mode="ink">
                <msink:context xmlns:msink="http://schemas.microsoft.com/ink/2010/main" type="inkWord" rotatedBoundingBox="15678,10880 15684,10933 15185,10991 15178,10937"/>
              </emma:interpretation>
              <emma:one-of disjunction-type="recognition" id="oneOf0">
                <emma:interpretation id="interp0" emma:lang="" emma:confidence="0">
                  <emma:literal>1</emma:literal>
                </emma:interpretation>
                <emma:interpretation id="interp1" emma:lang="" emma:confidence="0">
                  <emma:literal>l</emma:literal>
                </emma:interpretation>
                <emma:interpretation id="interp2" emma:lang="" emma:confidence="0">
                  <emma:literal>(</emma:literal>
                </emma:interpretation>
                <emma:interpretation id="interp3" emma:lang="" emma:confidence="0">
                  <emma:literal>丨</emma:literal>
                </emma:interpretation>
                <emma:interpretation id="interp4" emma:lang="" emma:confidence="0">
                  <emma:literal>|</emma:literal>
                </emma:interpretation>
              </emma:one-of>
            </emma:emma>
          </inkml:annotationXML>
          <inkml:trace contextRef="#ctx0" brushRef="#br0">0 93 11002 0,'0'0'3121'15,"0"0"-2881"-15,0 0-16 16,0 0 360-16,0 0-144 31,0 0-184-31,0 0 48 0,116 0-72 16,-68 0-112-16,9-9-120 15,-5-6-56-15,5 3-376 0,10-9-752 16,-11 3-809-16,-14 0-1263 0</inkml:trace>
        </inkml:traceGroup>
        <inkml:traceGroup>
          <inkml:annotationXML>
            <emma:emma xmlns:emma="http://www.w3.org/2003/04/emma" version="1.0">
              <emma:interpretation id="{1A559E3E-3078-4744-88E8-651161E1A99B}" emma:medium="tactile" emma:mode="ink">
                <msink:context xmlns:msink="http://schemas.microsoft.com/ink/2010/main" type="inkWord" rotatedBoundingBox="15554,10400 15557,10426 15050,10484 15048,10459"/>
              </emma:interpretation>
              <emma:one-of disjunction-type="recognition" id="oneOf1">
                <emma:interpretation id="interp5" emma:lang="" emma:confidence="0">
                  <emma:literal>1</emma:literal>
                </emma:interpretation>
                <emma:interpretation id="interp6" emma:lang="" emma:confidence="0">
                  <emma:literal>|</emma:literal>
                </emma:interpretation>
                <emma:interpretation id="interp7" emma:lang="" emma:confidence="0">
                  <emma:literal>l</emma:literal>
                </emma:interpretation>
                <emma:interpretation id="interp8" emma:lang="" emma:confidence="0">
                  <emma:literal>丨</emma:literal>
                </emma:interpretation>
                <emma:interpretation id="interp9" emma:lang="" emma:confidence="0">
                  <emma:literal>丿</emma:literal>
                </emma:interpretation>
              </emma:one-of>
            </emma:emma>
          </inkml:annotationXML>
          <inkml:trace contextRef="#ctx0" brushRef="#br0" timeOffset="-354.59">-135-421 7825 0,'0'0'2977'0,"0"0"-1641"15,0 0-496-15,0 0 369 0,0 0-137 16,0 0-360-16,127-12-272 31,-89 9-216-31,7-3-112 16,0 2-104-16,-1 2-8 0,-2 0 0 15,3-2-472-15,-11 4-568 16,7 0-481-16,-11 0-527 0,-12 0-1913 0</inkml:trace>
        </inkml:traceGroup>
        <inkml:traceGroup>
          <inkml:annotationXML>
            <emma:emma xmlns:emma="http://www.w3.org/2003/04/emma" version="1.0">
              <emma:interpretation id="{C41FB01F-1CC8-43C5-A510-D9BF0FAE2499}" emma:medium="tactile" emma:mode="ink">
                <msink:context xmlns:msink="http://schemas.microsoft.com/ink/2010/main" type="inkWord" rotatedBoundingBox="15513,9407 15524,9497 14908,9568 14898,9478"/>
              </emma:interpretation>
              <emma:one-of disjunction-type="recognition" id="oneOf2">
                <emma:interpretation id="interp10" emma:lang="" emma:confidence="0">
                  <emma:literal>1</emma:literal>
                </emma:interpretation>
                <emma:interpretation id="interp11" emma:lang="" emma:confidence="0">
                  <emma:literal>|</emma:literal>
                </emma:interpretation>
                <emma:interpretation id="interp12" emma:lang="" emma:confidence="0">
                  <emma:literal>l</emma:literal>
                </emma:interpretation>
                <emma:interpretation id="interp13" emma:lang="" emma:confidence="0">
                  <emma:literal>丨</emma:literal>
                </emma:interpretation>
                <emma:interpretation id="interp14" emma:lang="" emma:confidence="0">
                  <emma:literal>!</emma:literal>
                </emma:interpretation>
              </emma:one-of>
            </emma:emma>
          </inkml:annotationXML>
          <inkml:trace contextRef="#ctx0" brushRef="#br0" timeOffset="-814.93">-285-1401 8529 0,'0'0'2569'0,"0"0"-1809"16,0 0-480-16,0 0 272 0,0 0 336 16,138 9-103-16,-78-3-257 15,1-6-248-15,6 3-64 32,-3-3-216-32,-9 0 0 0,-2 0-232 15,-11 0-328-15,-1 0-393 31,-15 0-455-31,-7 0-2473 0</inkml:trace>
        </inkml:traceGroup>
      </inkml:traceGroup>
    </inkml:traceGroup>
    <inkml:traceGroup>
      <inkml:annotationXML>
        <emma:emma xmlns:emma="http://www.w3.org/2003/04/emma" version="1.0">
          <emma:interpretation id="{63493154-BA81-4360-B814-FE5690393A46}" emma:medium="tactile" emma:mode="ink">
            <msink:context xmlns:msink="http://schemas.microsoft.com/ink/2010/main" type="paragraph" rotatedBoundingBox="16018,11113 16066,9257 16488,9268 16440,111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229B533-33CD-4502-9DE8-AEFB76D72AC0}" emma:medium="tactile" emma:mode="ink">
              <msink:context xmlns:msink="http://schemas.microsoft.com/ink/2010/main" type="line" rotatedBoundingBox="16018,11113 16066,9257 16488,9268 16440,11124"/>
            </emma:interpretation>
          </emma:emma>
        </inkml:annotationXML>
        <inkml:traceGroup>
          <inkml:annotationXML>
            <emma:emma xmlns:emma="http://www.w3.org/2003/04/emma" version="1.0">
              <emma:interpretation id="{5CC1BDDE-4E2E-4CA3-A82D-A70125815425}" emma:medium="tactile" emma:mode="ink">
                <msink:context xmlns:msink="http://schemas.microsoft.com/ink/2010/main" type="inkWord" rotatedBoundingBox="16061,11114 16070,10754 16450,10763 16440,11124"/>
              </emma:interpretation>
              <emma:one-of disjunction-type="recognition" id="oneOf3">
                <emma:interpretation id="interp15" emma:lang="" emma:confidence="1">
                  <emma:literal/>
                </emma:interpretation>
              </emma:one-of>
            </emma:emma>
          </inkml:annotationXML>
          <inkml:trace contextRef="#ctx0" brushRef="#br0" timeOffset="4340.67">881 123 6705 0,'0'0'2400'0,"0"0"-1575"16,0 0-233-16,0 0 208 0,0 0-128 31,0 0-32-31,0 0-240 16,0 0-88-16,0 0-112 0,33 33-72 15,-29-27 72-15,4 3 81 16,-4-3-41-16,0 0-64 15,-4-1 72-15,3 5-152 0,1-2 104 16,0 2-64-16,-1-5-56 31,1 1-32-31,0 1-48 0,-4-7 0 0,4 3 8 16,-4-3 0-16,0 0 0 16,3 0 64-16,-3 0 112 15,4 0 8-15,0 0-48 0,0 0-56 16,7-10 8-1,12-4-8 1,-5-7 24-16,8-6-56 0,1-3-24 0,-1-6-16 16,4-4 16-16,-7 2 16 15,3 5-48-15,-8 1 8 16,1 5 0 0,-8 9 96-16,-3 6 48 15,-4 2-8-15,-4 8-64 16,3-1-80-16,-3 3 0 0,0 0 8 15,4 0-8-15,4 0-360 16,-4 0-720-16,-1 0-1705 16</inkml:trace>
        </inkml:traceGroup>
        <inkml:traceGroup>
          <inkml:annotationXML>
            <emma:emma xmlns:emma="http://www.w3.org/2003/04/emma" version="1.0">
              <emma:interpretation id="{0ED2F637-FA9C-4327-A4A8-FAA862EFD220}" emma:medium="tactile" emma:mode="ink">
                <msink:context xmlns:msink="http://schemas.microsoft.com/ink/2010/main" type="inkWord" rotatedBoundingBox="16039,10320 16046,10048 16349,10056 16342,10328"/>
              </emma:interpretation>
              <emma:one-of disjunction-type="recognition" id="oneOf4">
                <emma:interpretation id="interp16" emma:lang="" emma:confidence="1">
                  <emma:literal/>
                </emma:interpretation>
              </emma:one-of>
            </emma:emma>
          </inkml:annotationXML>
          <inkml:trace contextRef="#ctx0" brushRef="#br0" timeOffset="3585.96">859-663 4865 0,'0'0'4024'0,"0"0"-2583"16,0 0-849-16,0 0 56 16,0 0 24-16,0 0-208 0,0 0-264 15,7 3 8-15,-3 3-8 16,3 3 48-16,4 0-112 0,-7 0-40 15,4 0 16-15,-4 0-40 16,0-1-64-16,-4 2 161 16,2-2-161-16,2-1 136 0,0-1-16 31,-4-1-16-31,4-2 80 0,-4 1-112 16,0-4-8-16,4 0-24 0,-4 0 112 15,4 0-64-15,0 0-16 16,3 0 24-16,8-15 72 15,4-6 216-15,3-3-192 16,4-6-104-16,1-3 16 16,-1 0-112-1,-4 4-8-15,-2 1-64 0,-6 8 24 16,1 5 40-16,-11 3-8 0,0 6 0 16,-4 6 8-16,0 0-56 15,0 0 8 1,0 0-120-16,0 0-144 15,4 0-392-15,-4 0-329 16,3 6-159-16,1 6-648 0,-4-3-2665 0</inkml:trace>
        </inkml:traceGroup>
        <inkml:traceGroup>
          <inkml:annotationXML>
            <emma:emma xmlns:emma="http://www.w3.org/2003/04/emma" version="1.0">
              <emma:interpretation id="{9BE9A9EE-73F7-4AEB-A0FB-34EDCEB917E9}" emma:medium="tactile" emma:mode="ink">
                <msink:context xmlns:msink="http://schemas.microsoft.com/ink/2010/main" type="inkWord" rotatedBoundingBox="16101,9647 16111,9258 16428,9267 16418,9655"/>
              </emma:interpretation>
              <emma:one-of disjunction-type="recognition" id="oneOf5">
                <emma:interpretation id="interp17" emma:lang="" emma:confidence="1">
                  <emma:literal/>
                </emma:interpretation>
              </emma:one-of>
            </emma:emma>
          </inkml:annotationXML>
          <inkml:trace contextRef="#ctx0" brushRef="#br0" timeOffset="2795.55">926-1536 3896 0,'0'0'5281'0,"0"0"-3472"0,0 0-1017 32,0 0 240-32,0 0 176 15,0 0-183-15,0 0-505 0,4 0-256 16,-4 0-64-16,0 0 24 15,0 0-24-15,0 0-72 0,0 0-8 16,0 0-64-16,0 0 8 31,0 6-56-31,4 0-8 0,-4 9 8 16,7 1 112-16,-3 4-112 16,-1 1 0-16,1 6 64 0,0 0-72 15,0-1 0-15,3 2 0 16,-3 2 0-16,0-6 0 31,0-4 8-31,-1-2-8 0,1-6 0 16,-4-6-8-16,3-3 0 15,1-3 8-15,-4 0 0 0,4 0 0 0,0-9 8 16,8-15 64 15,6-6-64-31,1-9 0 0,7-2 48 16,-4-1-48-16,4 3-8 15,1 3 8-15,-5 6 80 0,-2 3-80 16,-2 7 0-16,-3 2 0 0,-8 9 8 0,1 0-8 31,-4 6 0-31,-4-3 48 16,0 6-48 0,0 0 0-16,0 0-8 0,0 0-80 0,0 0-360 15,0 0-928-15,0 18-937 16,-4-3-647-16,-7 3-1705 0</inkml:trace>
        </inkml:traceGroup>
      </inkml:traceGroup>
    </inkml:traceGroup>
  </inkml:traceGroup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4:39.131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Group>
    <inkml:annotationXML>
      <emma:emma xmlns:emma="http://www.w3.org/2003/04/emma" version="1.0">
        <emma:interpretation id="{8A6CB6CF-9BBD-4306-9B0C-CF22DB96966D}" emma:medium="tactile" emma:mode="ink">
          <msink:context xmlns:msink="http://schemas.microsoft.com/ink/2010/main" type="writingRegion" rotatedBoundingBox="11389,11124 20072,11316 20000,14607 11317,14416"/>
        </emma:interpretation>
      </emma:emma>
    </inkml:annotationXML>
    <inkml:traceGroup>
      <inkml:annotationXML>
        <emma:emma xmlns:emma="http://www.w3.org/2003/04/emma" version="1.0">
          <emma:interpretation id="{11C2C6E9-201C-4DA3-B434-B75A673E6EE6}" emma:medium="tactile" emma:mode="ink">
            <msink:context xmlns:msink="http://schemas.microsoft.com/ink/2010/main" type="paragraph" rotatedBoundingBox="11638,11108 14250,11330 14183,12115 11571,1189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15F623D-B7BE-4A23-AB04-EF8C9B508E76}" emma:medium="tactile" emma:mode="ink">
              <msink:context xmlns:msink="http://schemas.microsoft.com/ink/2010/main" type="line" rotatedBoundingBox="11638,11108 14250,11330 14183,12115 11571,11893">
                <msink:destinationLink direction="with" ref="{9D5F1594-FBB7-4E86-8647-F612B774DC7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4578AFE-FCE6-4A29-A903-24BD9F44B39C}" emma:medium="tactile" emma:mode="ink">
                <msink:context xmlns:msink="http://schemas.microsoft.com/ink/2010/main" type="inkWord" rotatedBoundingBox="11638,11108 12271,11162 12204,11946 11571,11893"/>
              </emma:interpretation>
              <emma:one-of disjunction-type="recognition" id="oneOf0">
                <emma:interpretation id="interp0" emma:lang="" emma:confidence="0">
                  <emma:literal>4</emma:literal>
                </emma:interpretation>
                <emma:interpretation id="interp1" emma:lang="" emma:confidence="0">
                  <emma:literal>千</emma:literal>
                </emma:interpretation>
                <emma:interpretation id="interp2" emma:lang="" emma:confidence="0">
                  <emma:literal>ㄙ</emma:literal>
                </emma:interpretation>
                <emma:interpretation id="interp3" emma:lang="" emma:confidence="0">
                  <emma:literal>氏</emma:literal>
                </emma:interpretation>
                <emma:interpretation id="interp4" emma:lang="" emma:confidence="0">
                  <emma:literal>壬</emma:literal>
                </emma:interpretation>
              </emma:one-of>
            </emma:emma>
          </inkml:annotationXML>
          <inkml:trace contextRef="#ctx0" brushRef="#br0">393-2 9434 0,'0'0'2808'16,"0"0"-1544"-16,0 0-631 31,0 0 119-31,-6 0 80 15,2 0-384-15,0 0-328 0,-4 2-112 16,-7 20-8-16,-7 10 64 16,-12 10-64-16,0 6 0 0,-7 6 8 15,-4-4-8-15,4 7 8 16,0-6 8-16,7-9-16 0,7-4-16 16,9-10 16-16,6-10 24 15,5-7-24-15,7-5-8 16,0-2-128-16,0-2-120 0,19 2 200 15,11-2 16-15,0-2 40 16,7 0 128-16,4 0-112 0,1 0 32 16,-5 0-40-16,5 0 0 15,-5 0 0 1,-7 0-8-16,4 0 0 16,-4 4-272-16,-4-2-256 0,-3 2-248 15,-1-2-249-15,0-2-447 16,-6 0-592-16,-1 0-2041 0</inkml:trace>
          <inkml:trace contextRef="#ctx0" brushRef="#br0" timeOffset="285.76">397 296 9329 0,'0'0'2889'0,"0"0"-2113"0,0 0-528 15,0 0-64-15,0 0 40 47,-41 126-112-47,41-88-112 16,0 7-40-16,0-3-208 0,0 0-448 15,0-3-88-15,11 3-456 16,-3-9-441-16,0-9-919 0</inkml:trace>
          <inkml:trace contextRef="#ctx0" brushRef="#br0" timeOffset="527.97">525 706 8161 0,'0'0'3057'0,"0"0"-1905"16,0 0-840-16,0 0-240 15,8 3-8-15,-1 8-8 0,4 4-56 32,5 6-112-32,2 0-784 0,-3 0-648 15,-4-12-2569-15</inkml:trace>
        </inkml:traceGroup>
        <inkml:traceGroup>
          <inkml:annotationXML>
            <emma:emma xmlns:emma="http://www.w3.org/2003/04/emma" version="1.0">
              <emma:interpretation id="{558A9CBE-8CE8-42C7-9EFC-C8255E76432E}" emma:medium="tactile" emma:mode="ink">
                <msink:context xmlns:msink="http://schemas.microsoft.com/ink/2010/main" type="inkWord" rotatedBoundingBox="12424,11462 12755,11491 12720,11903 12389,11875"/>
              </emma:interpretation>
              <emma:one-of disjunction-type="recognition" id="oneOf1">
                <emma:interpretation id="interp5" emma:lang="" emma:confidence="0">
                  <emma:literal>2</emma:literal>
                </emma:interpretation>
                <emma:interpretation id="interp6" emma:lang="" emma:confidence="0">
                  <emma:literal>冫</emma:literal>
                </emma:interpretation>
                <emma:interpretation id="interp7" emma:lang="" emma:confidence="0">
                  <emma:literal>工</emma:literal>
                </emma:interpretation>
                <emma:interpretation id="interp8" emma:lang="" emma:confidence="0">
                  <emma:literal>二</emma:literal>
                </emma:interpretation>
                <emma:interpretation id="interp9" emma:lang="" emma:confidence="0">
                  <emma:literal>氵</emma:literal>
                </emma:interpretation>
              </emma:one-of>
            </emma:emma>
          </inkml:annotationXML>
          <inkml:trace contextRef="#ctx0" brushRef="#br0" timeOffset="863.72">878 327 12498 0,'0'0'2633'15,"0"0"-1985"-15,0 0-432 0,0 0-128 16,0 0-80-16,41 23 0 0,-15-2 8 16,4 6-16-16,0 0-576 15,-7 0-80-15,-13 3 24 16,-6-1-145-16,-4 7 49 0,-14 0-400 16,-20 3 280-16,-3-6 568 15,-9-3 280-15,9-9 568 0,3-7 232 16,12-4 432-16,7-5 241 0,11-5-441 31,0 0-560-31,4 0-160 16,0 0 16-16,19 0-184 0,11-8-88 31,7-7-48-31,9-3-8 16,6 6-168-16,11-9-592 0,-10 8-1104 15,-11 5-2473-15</inkml:trace>
        </inkml:traceGroup>
        <inkml:traceGroup>
          <inkml:annotationXML>
            <emma:emma xmlns:emma="http://www.w3.org/2003/04/emma" version="1.0">
              <emma:interpretation id="{974F3C51-ED91-45F0-8AA0-36610664B950}" emma:medium="tactile" emma:mode="ink">
                <msink:context xmlns:msink="http://schemas.microsoft.com/ink/2010/main" type="inkWord" rotatedBoundingBox="13466,11678 13596,11690 13594,11711 13464,11700"/>
              </emma:interpretation>
              <emma:one-of disjunction-type="recognition" id="oneOf2">
                <emma:interpretation id="interp10" emma:lang="" emma:confidence="0">
                  <emma:literal>-</emma:literal>
                </emma:interpretation>
                <emma:interpretation id="interp11" emma:lang="" emma:confidence="0">
                  <emma:literal>一</emma:literal>
                </emma:interpretation>
                <emma:interpretation id="interp12" emma:lang="" emma:confidence="0">
                  <emma:literal>‐</emma:literal>
                </emma:interpretation>
                <emma:interpretation id="interp13" emma:lang="" emma:confidence="0">
                  <emma:literal>_</emma:literal>
                </emma:interpretation>
                <emma:interpretation id="interp14" emma:lang="" emma:confidence="0">
                  <emma:literal>·</emma:literal>
                </emma:interpretation>
              </emma:one-of>
            </emma:emma>
          </inkml:annotationXML>
          <inkml:trace contextRef="#ctx0" brushRef="#br0" timeOffset="1885.21">1871 553 8969 0,'0'0'4041'0,"0"0"-3089"15,0 0-127-15,0 0 335 16,0 0-176 0,0 0-648-16,0 0-192 15,0 0-144-15,0 0-8 0,0 0-856 16,0 0-1592-16,131-3-3426 15</inkml:trace>
        </inkml:traceGroup>
        <inkml:traceGroup>
          <inkml:annotationXML>
            <emma:emma xmlns:emma="http://www.w3.org/2003/04/emma" version="1.0">
              <emma:interpretation id="{38131594-3F16-4FC9-9D3C-B271969D52B5}" emma:medium="tactile" emma:mode="ink">
                <msink:context xmlns:msink="http://schemas.microsoft.com/ink/2010/main" type="inkWord" rotatedBoundingBox="13847,11642 13942,11651 13940,11669 13846,11661"/>
              </emma:interpretation>
              <emma:one-of disjunction-type="recognition" id="oneOf3">
                <emma:interpretation id="interp15" emma:lang="" emma:confidence="0">
                  <emma:literal>-</emma:literal>
                </emma:interpretation>
                <emma:interpretation id="interp16" emma:lang="" emma:confidence="0">
                  <emma:literal>一</emma:literal>
                </emma:interpretation>
                <emma:interpretation id="interp17" emma:lang="" emma:confidence="0">
                  <emma:literal>.</emma:literal>
                </emma:interpretation>
                <emma:interpretation id="interp18" emma:lang="" emma:confidence="0">
                  <emma:literal>‐</emma:literal>
                </emma:interpretation>
                <emma:interpretation id="interp19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2053.38">2253 511 12018 0,'0'0'2377'0,"0"0"-1769"16,0 0-224-1,0 0 232-15,0 0-320 16,0 0-296-16,0 0-544 0,0 0-656 16,0 0-809-16,95 0-4152 0</inkml:trace>
        </inkml:traceGroup>
        <inkml:traceGroup>
          <inkml:annotationXML>
            <emma:emma xmlns:emma="http://www.w3.org/2003/04/emma" version="1.0">
              <emma:interpretation id="{2B41348E-E61F-4E73-A4AA-7674CD7C6161}" emma:medium="tactile" emma:mode="ink">
                <msink:context xmlns:msink="http://schemas.microsoft.com/ink/2010/main" type="inkWord" rotatedBoundingBox="14163,11692 14219,11697 14218,11706 14162,11702"/>
              </emma:interpretation>
              <emma:one-of disjunction-type="recognition" id="oneOf4">
                <emma:interpretation id="interp20" emma:lang="" emma:confidence="0">
                  <emma:literal>-</emma:literal>
                </emma:interpretation>
                <emma:interpretation id="interp21" emma:lang="" emma:confidence="0">
                  <emma:literal>一</emma:literal>
                </emma:interpretation>
                <emma:interpretation id="interp22" emma:lang="" emma:confidence="0">
                  <emma:literal>.</emma:literal>
                </emma:interpretation>
                <emma:interpretation id="interp23" emma:lang="" emma:confidence="0">
                  <emma:literal>‐</emma:literal>
                </emma:interpretation>
                <emma:interpretation id="interp24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2216.94">2569 562 9602 0,'0'0'4801'0,"0"0"-3865"16,0 0-672-16,0 0 120 0,0 0 56 15,0 0-440 1,26 0-392-16,-11 0-872 16,0-5-3145-16</inkml:trace>
        </inkml:traceGroup>
      </inkml:traceGroup>
    </inkml:traceGroup>
    <inkml:traceGroup>
      <inkml:annotationXML>
        <emma:emma xmlns:emma="http://www.w3.org/2003/04/emma" version="1.0">
          <emma:interpretation id="{6EFD2B62-6177-4B97-BF56-C4DDD2C4DAAA}" emma:medium="tactile" emma:mode="ink">
            <msink:context xmlns:msink="http://schemas.microsoft.com/ink/2010/main" type="paragraph" rotatedBoundingBox="11822,12272 14503,12130 14531,12676 11851,1281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32170A0-A681-48EB-9FD1-FD7FB2C8597C}" emma:medium="tactile" emma:mode="ink">
              <msink:context xmlns:msink="http://schemas.microsoft.com/ink/2010/main" type="inkBullet" rotatedBoundingBox="11822,12272 12852,12217 12880,12763 11851,12817"/>
            </emma:interpretation>
            <emma:one-of disjunction-type="recognition" id="oneOf5">
              <emma:interpretation id="interp25" emma:lang="" emma:confidence="0">
                <emma:literal>化</emma:literal>
              </emma:interpretation>
              <emma:interpretation id="interp26" emma:lang="" emma:confidence="0">
                <emma:literal>4</emma:literal>
              </emma:interpretation>
              <emma:interpretation id="interp27" emma:lang="" emma:confidence="0">
                <emma:literal>千</emma:literal>
              </emma:interpretation>
              <emma:interpretation id="interp28" emma:lang="" emma:confidence="0">
                <emma:literal>氏</emma:literal>
              </emma:interpretation>
              <emma:interpretation id="interp29" emma:lang="" emma:confidence="0">
                <emma:literal>乇</emma:literal>
              </emma:interpretation>
            </emma:one-of>
          </emma:emma>
        </inkml:annotationXML>
        <inkml:trace contextRef="#ctx0" brushRef="#br0" timeOffset="2956.57">551 1115 8065 0,'0'0'1841'0,"0"0"-1281"0,0 0-400 16,-101 104 80-1,64-67 240-15,-1 1-32 16,4-4-144-16,8-3-128 15,-1-6 264-15,5-7-56 16,11-3 48-16,4-9 48 0,3-3-143 16,4 0-137-16,0-3-32 0,0 0-40 31,18 6 232-31,5-4 120 16,11 2-136-16,3-1 40 15,0-1-184-15,9-2-72 0,-1 0 16 16,-8 0-88-16,5 0-56 15,-5 0 40 1,-7 0-40-16,4 0-496 16,-8 0-432-16,4 0-472 15,-7-9-505 1,-9 1-2264-16</inkml:trace>
        <inkml:trace contextRef="#ctx0" brushRef="#br0" timeOffset="3180.54">619 1276 7297 0,'0'0'2521'16,"0"0"-1681"15,0 0-264-31,0 0 192 16,0 0-8-16,-15 102-288 15,15-69-48-15,0 0-312 0,0 3-48 16,0 0-64-16,3 0-344 16,5-1-608-16,-1-5-592 0,1-6-1713 15</inkml:trace>
        <inkml:trace contextRef="#ctx0" brushRef="#br0" timeOffset="3367.05">810 1578 7985 0,'0'0'4425'16,"0"0"-3289"-16,0 0-800 0,0 0-7 15,0 0 247-15,4 0-272 0,0 0-304 16,3 0-96-16,4 0-504 16,5 9-785-16,-2-2-767 15,1-7-2865 1</inkml:trace>
        <inkml:trace contextRef="#ctx0" brushRef="#br0" timeOffset="3907.8">1155 1121 12378 0,'0'0'2433'0,"0"0"-1833"0,0 0-352 32,0 0 128-32,0 0-184 15,0 0-184-15,0 0-8 32,0 0-96-32,0 0-304 0,0 0-240 15,26 120-56-15,-29-97 63 16,-9-1 297-16,-3-8 184 15,7-2 152-15,5-6 80 0,3-3 144 16,0 0-144-16,0-3-80 16,3 4 104-16,13-2 273 0,3-2-153 0,-5 3-96 15,2 0-24 1,-2 0-32 0,2-1 16-16,-9 5-80 15,-3 2-8-15,-4 6 8 0,3-3 16 16,-3 0 80-16,0 3-96 0,0-3 104 15,0-3-96-15,0-4 40 0,0 2-56 16,4-1 0-16,0-4 0 31,0 2 72-15,3-1-72-16,-3 3-64 0,-4-3 64 0,4 3 56 16,-4 5 64-16,0 7-120 15,-4 3-32-15,-11 1-192 0,-3 1 80 16,-2 4-544-16,2-9-937 31,-1-3-3272-31</inkml:trace>
      </inkml:traceGroup>
      <inkml:traceGroup>
        <inkml:annotationXML>
          <emma:emma xmlns:emma="http://www.w3.org/2003/04/emma" version="1.0">
            <emma:interpretation id="{4AC40492-4276-4004-8033-C6CE1F41F624}" emma:medium="tactile" emma:mode="ink">
              <msink:context xmlns:msink="http://schemas.microsoft.com/ink/2010/main" type="line" rotatedBoundingBox="13475,12458 14517,12403 14519,12447 13478,12502">
                <msink:destinationLink direction="with" ref="{9D5F1594-FBB7-4E86-8647-F612B774DC77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CD82225-8D84-4CFA-908E-3C992DEC60C9}" emma:medium="tactile" emma:mode="ink">
                <msink:context xmlns:msink="http://schemas.microsoft.com/ink/2010/main" type="inkWord" rotatedBoundingBox="13475,12458 14517,12403 14519,12447 13478,12502"/>
              </emma:interpretation>
              <emma:one-of disjunction-type="recognition" id="oneOf6">
                <emma:interpretation id="interp30" emma:lang="" emma:confidence="0">
                  <emma:literal>一</emma:literal>
                </emma:interpretation>
                <emma:interpretation id="interp31" emma:lang="" emma:confidence="0">
                  <emma:literal>-</emma:literal>
                </emma:interpretation>
                <emma:interpretation id="interp32" emma:lang="" emma:confidence="0">
                  <emma:literal>‘</emma:literal>
                </emma:interpretation>
                <emma:interpretation id="interp33" emma:lang="" emma:confidence="0">
                  <emma:literal>ㄧ</emma:literal>
                </emma:interpretation>
                <emma:interpretation id="interp34" emma:lang="" emma:confidence="0">
                  <emma:literal>‐</emma:literal>
                </emma:interpretation>
              </emma:one-of>
            </emma:emma>
          </inkml:annotationXML>
          <inkml:trace contextRef="#ctx0" brushRef="#br0" timeOffset="4406.78">1883 1341 10538 0,'0'0'5017'0,"0"0"-4025"32,0 0-872-32,0 0-112 15,0 0 192-15,0 0-24 0,14 0-176 16,2 0-112-16,13 0-528 15,5 0-1152-15,-8 0-3057 0</inkml:trace>
          <inkml:trace contextRef="#ctx0" brushRef="#br0" timeOffset="4566.35">2265 1330 12322 0,'0'0'4553'0,"0"0"-3857"0,0 0-544 16,0 0 168-1,0 0 224 1,0 0-375-16,8 0-169 16,3 0-753-16,19 0-567 0,0 0-800 15,0-9-2081-15</inkml:trace>
          <inkml:trace contextRef="#ctx0" brushRef="#br0" timeOffset="4719.31">2542 1321 7345 0,'0'0'3913'32,"0"0"-3417"-32,0 0-416 0,0 0 0 15,0 0-72-15,0 0 0 16,0 0-8-16,57 3-1192 16,-39-3-4793-16</inkml:trace>
          <inkml:trace contextRef="#ctx0" brushRef="#br0" timeOffset="4851.95">2906 1300 9498 0,'0'0'5401'15,"0"0"-3569"-15,0 0-960 16,0 0-72-16,0 0-303 0,0 0-497 16,0 0-297-16,0 0-1647 0,8-36-7826 15</inkml:trace>
        </inkml:traceGroup>
      </inkml:traceGroup>
    </inkml:traceGroup>
    <inkml:traceGroup>
      <inkml:annotationXML>
        <emma:emma xmlns:emma="http://www.w3.org/2003/04/emma" version="1.0">
          <emma:interpretation id="{F684AB36-B7F1-40B3-AF0D-6EF5611863F4}" emma:medium="tactile" emma:mode="ink">
            <msink:context xmlns:msink="http://schemas.microsoft.com/ink/2010/main" type="paragraph" rotatedBoundingBox="11345,13132 20028,13324 20000,14607 11317,1441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50CC82C-1859-498C-9595-DC0A6249C152}" emma:medium="tactile" emma:mode="ink">
              <msink:context xmlns:msink="http://schemas.microsoft.com/ink/2010/main" type="line" rotatedBoundingBox="11345,13132 20028,13324 20000,14607 11317,14416"/>
            </emma:interpretation>
          </emma:emma>
        </inkml:annotationXML>
        <inkml:traceGroup>
          <inkml:annotationXML>
            <emma:emma xmlns:emma="http://www.w3.org/2003/04/emma" version="1.0">
              <emma:interpretation id="{AE725061-BCFF-4C18-8563-300D06FA6C5A}" emma:medium="tactile" emma:mode="ink">
                <msink:context xmlns:msink="http://schemas.microsoft.com/ink/2010/main" type="inkWord" rotatedBoundingBox="11345,13132 13636,13183 13608,14466 11317,14416">
                  <msink:destinationLink direction="with" ref="{9D5F1594-FBB7-4E86-8647-F612B774DC77}"/>
                </msink:context>
              </emma:interpretation>
            </emma:emma>
          </inkml:annotationXML>
          <inkml:trace contextRef="#ctx0" brushRef="#br0" timeOffset="53774.68">1032 2316 520 0,'0'0'9282'15,"0"0"-7594"-15,0 0-1232 16,0 0-16-16,0 0 0 0,0 0 352 16,0 0-263-16,111-21-305 31,-76 16-224-31,-9-5-48 0,-12 10-1049 15,-10 0-1279-15,-4 0-4378 0</inkml:trace>
          <inkml:trace contextRef="#ctx0" brushRef="#br0" timeOffset="54047.21">1035 2412 8953 0,'0'0'2537'0,"0"0"-1697"0,0 0-168 16,0 0 160-16,0 0-447 0,120-29-201 16,-90 22-184-16,-7 1-681 15,-5 3-1263-15,-10 3-2537 16</inkml:trace>
          <inkml:trace contextRef="#ctx0" brushRef="#br0" timeOffset="54221.75">1065 2525 6345 0,'0'0'2320'0,"0"0"-1423"15,0 0-553-15,0 0 152 0,131-42-352 16,-101 31-144-16,-7 4-208 16,-8 5-1241-16,-4 2-2615 15</inkml:trace>
          <inkml:trace contextRef="#ctx0" brushRef="#br0" timeOffset="54339.68">1080 2700 5417 0,'0'0'2280'0,"0"0"-1552"32,0 0-368-32,0 0-24 0,0 0 497 15,0 0-209-15,0 0-56 16,0 0-184-16,124 53-24 0,-106-59 0 0,-2-6-112 15,-5-3 160 1,-4-3-72 0,-3 0-152-16,-4-6 40 15,0-3-224-15,0-6-208 0,0-24-728 16,0 13-1072-16,0-1-3097 16</inkml:trace>
          <inkml:trace contextRef="#ctx0" brushRef="#br0" timeOffset="53627.03">1137 2023 8729 0,'0'0'4089'15,"0"0"-2760"-15,0 0-753 0,0 0-120 16,0 0-56-16,0 0-120 0,0 0-184 16,18 30 40-16,5-9-40 15,-1 4-64-15,0-2-32 16,-6-2-248 0,-9-3-432-16,-7 11-464 15,0-7-921-15,0-1-2352 16</inkml:trace>
          <inkml:trace contextRef="#ctx0" brushRef="#br0" timeOffset="54605.93">1564 2092 8905 0,'0'0'3121'32,"0"0"-2161"-32,0 0-272 15,-37 141-7-15,10-79 103 0,1 4-272 16,0-3-288-16,0 0-224 15,-1-7-208-15,-3-8-704 0,0-6-425 16,8-18-655-16,3-12-2057 0</inkml:trace>
          <inkml:trace contextRef="#ctx0" brushRef="#br0" timeOffset="55584.47">1392 2675 4256 0,'0'0'3257'15,"0"0"-1737"-15,0 0-455 16,0 119-265-16,6-79-352 15,6-2-272 1,0-2-176-16,-2 0-136 0,-6-6-456 16,-4-6-96-16,0-6-457 15,0-12-175-15,0-6 560 0,0-3 760 16,-4-22 736-16,4-4-96 16,0-10 168-1,19-6 361-15,15-2 87 16,11-8-152-16,11-1-464 0,8-1-384 15,3 3-160-15,-2 6-88 16,-10 12 48-16,-2 7-48 0,-8 11-8 16,-12 6-8-1,-2 6 8 17,-12 6-88-32,-8 0-440 0,-7 2 8 15,-4 16 176-15,-12 10 264 16,-14 1-240-16,-11 10-600 15,-8 4-793-15,-8 1-695 0,-3 1-321 16,0-3 353-16,3-6 2376 16,8-9 2728-16,15-7-223 0,8-8-857 15,14-3-159-15,8-9 7 16,0 0-408-16,18 0-360 16,9-15 25-16,15-5-329 0,-6-8-176 15,2-1-248-15,-1-1-48 31,-10 3-464-31,-5 9-481 0,-10 3-487 16,-8 3-120-16,-4 9 415 0,0 3 721 16,-12 0 272-16,-7 15 192 15,1 3 704-15,2 9 65 16,-2 0 7-16,7 3-48 16,3-4-240-1,5 1-160-15,3-3-248 0,0-3 0 0,0-3-16 16,0-5-64-1,0-5 64-15,0 4-48 0,0-9-16 16,3 0 0 0,-3 0-120-16,0-3-384 15,4 0-448 1,3-12 0-16,5-10-609 0,-1-1-1567 0</inkml:trace>
          <inkml:trace contextRef="#ctx0" brushRef="#br0" timeOffset="54898.35">1534 2365 9994 0,'0'0'1968'0,"0"0"-1384"0,0 0 328 32,0 0-247-32,0 0-201 0,108-13-320 31,-85 13-144-31,-8 0-72 15,-15 3-1553-15,0 9-967 0,0 4-6434 16</inkml:trace>
          <inkml:trace contextRef="#ctx0" brushRef="#br0" timeOffset="54841.28">1578 2089 9618 0,'0'0'2352'16,"0"0"-1544"0,0 0 224-16,0 0-399 0,0 0-353 15,95 108-264-15,-73-78-16 16,-4-3-320-16,-10 3-1081 0,0-7-1239 16,-8-5-4474-16</inkml:trace>
          <inkml:trace contextRef="#ctx0" brushRef="#br0" timeOffset="55805.88">1875 2639 5905 0,'0'0'4105'0,"0"0"-2377"0,0 0-192 16,0 0 241-16,0 0-329 15,0 0-680-15,0 0-552 16,0 0-160-16,0 9-56 0,4 15 16 31,4 6 64-31,-5 9-32 16,0 3-40-16,-3 9 0 0,0 3 64 0,0 8-72 15,0 1-96-15,0-4-304 16,0 1-296-16,0-3-288 16,0 0-585-16,0-10-1167 0,0-16-6946 15</inkml:trace>
          <inkml:trace contextRef="#ctx0" brushRef="#br0" timeOffset="52027.45">-266 2789 10266 0,'0'0'3224'15,"0"0"-2663"1,0 0-553-16,0 0-8 15,0 0 496-15,0 0-208 0,0 0-112 16,67 119-128-16,-48-92-48 16,4-6-432-16,-5 0-449 15,1-9-599-15,-4-3-1400 0,-8-7-5402 16</inkml:trace>
          <inkml:trace contextRef="#ctx0" brushRef="#br0" timeOffset="51696.81">-23 2203 7537 0,'0'0'2769'31,"0"0"-1969"-31,0 0-584 15,0 0-48-15,0 0 168 0,-108 113-24 0,96-92-128 16,5-3-120-16,3-3-56 16,4-2-8-16,0-8 96 15,0 1-88-15,4-4-8 16,18-2 0 0,4 0 8-16,8-5 0 15,11-10 0-15,-3 0-8 0,3 1 16 0,-7-2-8 16,-9 10-8-16,-10 0 8 31,-12 6-8-31,-7 6-128 16,0 18 96-16,-29 10 32 0,-9 10 88 15,-7 1-16-15,-3 6-16 16,-1-3 120-16,3-7-48 0,13-5-32 16,10-9 8-16,8-9-48 15,11-6-56-15,4-9-96 0,12-3 8 31,18 0-120-31,3-15 112 16,13-12-48-16,-1-6 32 0,-4-3 112 16,-4 3-8-16,-6 9 8 15,-13 3 0-15,-7 9 48 16,-3 4 144-16,-8 8 176 0,0 0 368 31,3 0-279-31,-3 0-17 16,4 14-176-16,4 11-80 0,3 8-8 0,1 0-96 15,2 5-80 1,2-5-384-16,-6 0-280 0,6 0-217 16,-13-1-367-16,1-8-968 15,-4-5-2601 1</inkml:trace>
          <inkml:trace contextRef="#ctx0" brushRef="#br0" timeOffset="52260.83">-102 2800 3288 0,'0'0'7794'16,"0"0"-6250"-16,0 0-1192 0,0 0-120 16,0 0 336-16,0 0-63 0,0 0-257 15,57 108-168-15,-38-84-80 16,0-6-496-1,-9-3-305-15,6-9-447 16,-8-6-600-16,-1 0-1401 16</inkml:trace>
          <inkml:trace contextRef="#ctx0" brushRef="#br0" timeOffset="52361.25">34 2783 6361 0,'0'0'3889'15,"0"0"-3057"-15,0 0-592 16,0 0 64-16,0 0 0 47,0 0-72-47,26 92-176 0,-7-74-56 16,0-3-48-16,7 0-752 15,-4-6-896-15,-3-6-1233 0</inkml:trace>
          <inkml:trace contextRef="#ctx0" brushRef="#br0" timeOffset="52590.64">322 2347 536 0,'0'0'12314'0,"0"0"-9689"16,0 0-2001-16,0 0-440 15,0 0-112-15,0 0 56 16,109-28 16-16,-68 19-144 16,1 4 0-16,-5-5-456 0,-3 5-776 15,-12-8-361-15,-10 5-975 16,-9-2-4626-16</inkml:trace>
          <inkml:trace contextRef="#ctx0" brushRef="#br0" timeOffset="53243.32">492 2185 10282 0,'0'0'2424'16,"0"0"-1792"-16,0 0-376 16,0 0 233-16,0 0 159 0,0 110-320 15,0-65-224-15,0 3-104 16,0-2-56-16,0 1-392 0,-20-3-233 15,2-8 113 1,-1-3 56-16,-3-9 232 16,6-7 240-16,6-7 40 15,2-7 408-15,8-3 104 0,0 0-216 16,0 0-160-16,18-15-15 16,13-6-113-16,6-6 48 15,4 3-56 1,-11 3 0-16,1 6 0 15,-13 3-377-15,-7 10-335 0,-7 2-264 16,-4 2-120-16,0 20 672 0,-15 4 320 16,-3 13 96-1,-5 3 8-15,-3 6 136 16,7-3 96-16,0-3-24 16,7-7-56-16,9-8 8 15,0-6-96-15,3-9 16 0,0-6-80 16,0-6 0-16,0 0 0 15,6-6 16-15,10-14-8 0,-1-4-8 32,7-7-312-32,1 1-256 15,-4 4-120-15,-1 5 216 16,-3 6-17-16,-7 3 369 0,-1 9 120 16,-3 3 384-16,-4 0 121 15,0 18 295-15,0 5-184 0,0 7-176 31,0 0-184-31,0-3-88 16,0-3-88-16,0-3-24 0,0-9 40 16,0-4-32-16,0-3-56 15,0-5 88-15,0 0 64 16,0 0-160-16,0 0-128 0,-4 0-472 16,4 0-1064-1,0-10-4690-15</inkml:trace>
        </inkml:traceGroup>
        <inkml:traceGroup>
          <inkml:annotationXML>
            <emma:emma xmlns:emma="http://www.w3.org/2003/04/emma" version="1.0">
              <emma:interpretation id="{5CF17FB0-FAE5-4DDB-955F-683503FF7826}" emma:medium="tactile" emma:mode="ink">
                <msink:context xmlns:msink="http://schemas.microsoft.com/ink/2010/main" type="inkWord" rotatedBoundingBox="16595,13272 20028,13348 20005,14387 16572,14311"/>
              </emma:interpretation>
              <emma:one-of disjunction-type="recognition" id="oneOf7">
                <emma:interpretation id="interp35" emma:lang="" emma:confidence="1">
                  <emma:literal/>
                </emma:interpretation>
              </emma:one-of>
            </emma:emma>
          </inkml:annotationXML>
          <inkml:trace contextRef="#ctx0" brushRef="#br0" timeOffset="81012.92">6217 2436 3672 0,'0'0'5665'0,"0"0"-4304"0,0 0-497 15,0 0 112 1,-119 113-160 0,73-50-208-16,-9 13-207 15,-6 4-401-15,5 3-337 0,-19 25-695 16,11-22-1104-16,15-20-3697 15</inkml:trace>
          <inkml:trace contextRef="#ctx0" brushRef="#br0" timeOffset="80152.52">5344 2720 9914 0,'0'0'4753'16,"0"0"-3481"-16,0 0-600 15,0 0-104-15,0 0-216 16,0 0-344-16,-60 87-8 0,60-61-56 31,0-2-424-31,0-5-184 16,0-1-16-16,0-10 240 0,3-2 120 16,1 0 32-16,0-2 216 15,-4-4 64-15,0 2 8 0,7-2 8 16,-3 0 0-16,4 0 0 15,3 0-8 1,0 0 8-16,1 3 0 16,-2-3-8-16,-2 6 0 0,0 1 0 15,-1-2-8-15,4 1 8 16,-7 3 0-16,7 0-8 16,-7 0 8-16,0-3-8 15,-4 3 8-15,0-6 8 16,4 0 160-16,-4 0 56 15,0 0 88-15,0-3 40 0,0 6-24 16,0 0 136-16,0 3-144 16,-8-4-120-1,-3 5-32-15,3-4-64 16,1-4-96-16,7 2-8 16,-4-4-16-16,4 3-104 0,0-3-192 15,0 0-80-15,0 0 80 16,4 0 168-16,7 0 72 15,0 0 72-15,-3 0 48 0,0 0-48 32,-4 0 8-32,-1 0 40 15,-3 0 32-15,0 0 32 0,0 6-16 16,0 2-88-16,-3 11 136 16,-9-1 16-16,-3 0-160 15,0-1-80-15,0 1-448 0,3-3-376 31,9-6-553-31,0-9-823 16,3 0-5042-16</inkml:trace>
          <inkml:trace contextRef="#ctx0" brushRef="#br0" timeOffset="79335.27">5314 2526 5313 0,'0'0'2888'31,"0"0"-1143"-31,0 0-561 0,0 0 24 16,0 0-88-16,-128 125-207 16,102-88-513-16,-4 4-248 0,0 1-152 15,3 0-88-15,-10 8-632 16,7-11-753-16,8-12-1415 0</inkml:trace>
          <inkml:trace contextRef="#ctx0" brushRef="#br0" timeOffset="79015.2">5340 2140 9578 0,'0'0'1808'0,"0"0"-1112"16,0 0 112-16,0 0 200 0,0 0-455 16,-34 7-233-1,12 11-264 1,-5 8 24-16,-3 7-16 16,-3-1-64-16,3 1 0 0,4 0 72 0,3-2-72 15,4-5-16-15,4-5 16 16,11-6 0-16,4-3-8 15,0-3-40 1,4-1 48-16,19-3-24 16,7-5-40-16,4 0 64 15,3 0 0-15,-3-13-144 0,0-2-176 16,-5 0-73-16,-10 0-103 0,-4 0 80 16,-3 3 192-16,-5 4 216 31,-4-2 8-31,-3 4 216 15,0 4 672-15,0-1 329 0,0 3-217 16,0 0-248-16,0 0-344 16,0 0-344-16,4 0-64 0,0 0-120 15,8 11 24-15,-5 4 88 32,4 6-216-32,0 0-552 31,-7-3-416-31,-4 15-385 0,0-9-903 15,-15-2-8314-15</inkml:trace>
          <inkml:trace contextRef="#ctx0" brushRef="#br0" timeOffset="79179.77">5100 2651 10426 0,'0'0'3000'0,"0"0"-2207"15,0 0-665-15,0 0 112 16,0 0-56-1,135-53-88-15,-97 32-96 16,-5 5-424-16,-3-1-1009 16,-8 8-903-16,-10-3-945 0</inkml:trace>
          <inkml:trace contextRef="#ctx0" brushRef="#br0" timeOffset="79521.77">5220 2701 680 0,'0'0'9930'0,"0"0"-8002"0,0 0-1264 0,0 0 1033 16,0 0-529-16,0 0-712 16,116-5-288-16,-86 5-56 0,4 0-112 15,-1 5-624 1,1-5-1184-16,-7 0-985 15,-9 0-8065-15</inkml:trace>
          <inkml:trace contextRef="#ctx0" brushRef="#br0" timeOffset="80581.09">5861 2406 12994 0,'0'0'3777'16,"0"0"-3353"-1,0 0-416-15,0 0 88 16,0 0 32-16,0 0 64 0,142-45-144 16,-100 27-48-16,-1 3-696 15,-15 1-840-15,1-7-281 16,-12 6-1055-16,-12-3-3666 0</inkml:trace>
          <inkml:trace contextRef="#ctx0" brushRef="#br0" timeOffset="80866.34">5861 2651 6649 0,'0'0'4497'0,"0"0"-3649"0,0 0-408 16,0 0 224-16,142-57-128 15,-100 42-368-15,3 7-144 16,-11-2-24-16,-4 2-880 0,-5-7-384 31,-9 3-984-31,-1-1-1689 0</inkml:trace>
          <inkml:trace contextRef="#ctx0" brushRef="#br0" timeOffset="80694.8">6071 2221 7329 0,'0'0'2841'0,"0"0"-1913"15,0 0-656-15,0 0-64 16,-37 104 184 0,29-62-264-16,-15 27-128 15,9-5-1160-15,-9-15-1641 0</inkml:trace>
          <inkml:trace contextRef="#ctx0" brushRef="#br0" timeOffset="81500.37">6139 2645 3808 0,'0'0'4297'16,"0"0"-3297"0,0 0-351-1,0 0 335-15,-83 114-240 0,72-87-168 16,11 0-304-16,0-7-224 16,4 2 56-16,18-5-104 0,1-5 56 15,11 0 64-15,-5-6 24 0,5 0 32 31,-8-3-160-31,1 0-8 16,-13 1 96-16,-6-2-56 0,-4 4-40 16,-4 4 232-16,0 8 705 15,-19 5-65-15,-11 7-488 16,4 6-232-16,-8-3-160 0,1-3-576 31,7-1-336-31,6-8-721 0,6-9-1143 16,10-12-6530-16</inkml:trace>
          <inkml:trace contextRef="#ctx0" brushRef="#br0" timeOffset="81173">6060 2786 8785 0,'0'0'2249'0,"0"0"-1489"16,0 0-208-16,0 0 72 15,127-63-240-15,-104 54-240 16,3-4-144-16,0 0-1024 0,-6 3-1312 16,-10 2-2825-16</inkml:trace>
          <inkml:trace contextRef="#ctx0" brushRef="#br0" timeOffset="82092.68">6604 2604 7921 0,'0'0'2977'16,"0"0"-2353"-16,0 0-400 0,0 0 520 31,0 0 176-31,127-3-279 16,-93 3-9-16,-4 0-352 16,-11 0-184-16,-12 15-96 0,-7 11-248 15,-3 13 248-15,-24 9 272 0,-11 2-64 16,-2 2-56-16,-5-7-56 31,7-10-40-15,1-5-56-16,3-9-8 15,8-9-568-15,10-6-344 16,13-6-257-16,3-24-823 0,3-6-2345 16,13-6 1184-16</inkml:trace>
          <inkml:trace contextRef="#ctx0" brushRef="#br0" timeOffset="82223.03">6648 2766 5041 0,'0'0'2512'31,"0"0"-992"-31,0 0 65 16,0 0 207-16,0 0 73 16,0 0-625-16,57 136-576 0,-46-84-352 15,0 1-304-15,9-2-8 16,-2-10-24-16,4 4-888 0,-3-15-857 16,-4-12-2103-16</inkml:trace>
          <inkml:trace contextRef="#ctx0" brushRef="#br0" timeOffset="81836.08">6697 2281 9281 0,'0'0'3217'16,"0"0"-2201"-16,0 0-632 0,0 0 201 15,0 0 255-15,0 0-400 16,0 0-104-16,105-9-208 16,-89 26-128-16,-6 5-512 0,-10 17-1000 31,-7-4-1065-31,-15-5-7833 0</inkml:trace>
          <inkml:trace contextRef="#ctx0" brushRef="#br0" timeOffset="83352.89">7091 2678 2712 0,'0'0'6257'0,"0"0"-5272"32,0 0-521-32,0 0 744 15,0 0 368-15,0 0-255 0,46 143-417 16,-32-86-576-16,-3 1-152 0,-3-5-176 16,-4-5-128-16,0-6-656 15,-4-12-457-15,0-15-415 31,0-15 40-31,0 0 215 0,0-31-1479 16,-4-13-281-16,0-13 1105 16,0-9 2056-16,4 3 880 0,0 1 2049 15,0 11-769-15,0 12-192 16,15 9-159-16,4 12-449 31,3 3-480-31,16-3-480 0,7 10-64 16,11-8-216-16,11 8 56 0,4-5-176 15,5 5 0-15,-9-2 0 0,1 2-16 16,-16-2-208-16,-6 5 88 16,-17-1 8-1,-6 3 120 1,-12 3-56-16,-7 0 64 16,-4 0 104-1,0 14 184-15,0 14 473 16,0 4-25-16,-4 13-160 0,-7 6 32 0,0 5-112 15,3 2-144-15,1 1-184 16,3-8-96-16,-4 0-64 16,5-9-8-16,-1-4 0 0,-7-10-128 15,3-5-448-15,0-7-648 0,-10-16-473 16,3 0-583-16,-4-6-3041 0</inkml:trace>
          <inkml:trace contextRef="#ctx0" brushRef="#br0" timeOffset="82828.02">7489 2254 9722 0,'0'0'1904'0,"0"0"-984"15,0 0 56 1,-57 128-295-16,39-77-145 16,-2 3-312-16,-2 3-224 0,-4 0-504 15,-15 5-697-15,7-14-1159 16,4-16-3137-16</inkml:trace>
          <inkml:trace contextRef="#ctx0" brushRef="#br0" timeOffset="83832.34">7485 2701 10962 0,'0'0'2520'15,"0"0"-1783"-15,0 0-457 32,0 0 120-32,0 0-56 0,0 0-344 15,0 0 88-15,22 0-80 0,-3 0-8 16,-4 10 0-16,-7 2-416 15,-5 0-64-15,-3 9-457 16,-7-3-367-16,-15 5 120 16,-4 1 216-1,-8-8 296-15,3-2 672 0,9-8 568 16,6 0 80-16,6-3 480 0,6-3 48 16,4 0-504-16,0 0-344 0,14 0-248 31,13 0 17-31,7-3-25 15,0-3 56-15,-4 0-128 16,-12 6 0-16,-3-2-48 0,-15 2-417 16,0 0 217-16,-7 6-224 15,-19 11 296-15,-8 1 48 0,-4 3 64 32,5-3 64-32,3-3 240 15,7-3 80-15,12-6 128 0,7-3 73 16,4-3-521-16,0 0-385 15,26 0 137-15,8-16 192 0,11-10-448 16,1-1-296-16,9-18-680 16,-13 9-881-16,-8 7-1568 0</inkml:trace>
          <inkml:trace contextRef="#ctx0" brushRef="#br0" timeOffset="82666.45">7365 2299 8145 0,'0'0'7258'0,"0"0"-6754"16,0 0-504-16,0 0 0 0,124-30 16 15,-90 21 56-15,-1 0-72 16,-3 0-184-16,0-3-1681 31,-11 0-999-31,-8-3-2497 0</inkml:trace>
          <inkml:trace contextRef="#ctx0" brushRef="#br0" timeOffset="83961.82">7631 2761 6249 0,'0'0'2160'16,"0"0"-567"-16,0 0-65 0,0 0-424 15,-108 117-408-15,88-75-352 0,14-3-208 16,6-3-128-16,0 0-8 16,0-12-96-16,6-7-296 0,14-10-200 15,2-7-416-15,11-21-48 16,1-15-1017-16,0-1-1111 16</inkml:trace>
          <inkml:trace contextRef="#ctx0" brushRef="#br0" timeOffset="84237.54">8017 2493 5905 0,'0'0'2776'16,"0"0"-959"-16,0 0-201 0,0 0-640 16,0 0-504-16,125-87-184 15,-111 84-39 1,1 3-89-16,-8 0-88 16,1 0-16-16,-4 3 120 0,-4 15 40 15,0 7 72-15,-4 10-72 16,-14 12 16-16,-12 11-184 15,-8 4 264-15,-3 1-144 0,-1 0-96 32,1-3-72-32,3-9 56 15,-3-3 80-15,7-12-8 0,5-7-128 16,3-8-80-16,6-9-648 16,10-12-712-16,6 0-809 15,4-12-2840-15</inkml:trace>
          <inkml:trace contextRef="#ctx0" brushRef="#br0" timeOffset="84412.14">7976 2872 4905 0,'0'0'2504'0,"0"0"-584"15,0 0-479-15,0 0-281 16,0 0-136-16,91 120-224 16,-69-87-279-16,4 2-289 15,-3 1-104-15,3 0-48 16,-4-6-80-16,1-6-288 0,-9-6-353 15,-2-18-583-15,-4 0-648 16,-4-9-689-16</inkml:trace>
          <inkml:trace contextRef="#ctx0" brushRef="#br0" timeOffset="84614.61">8374 2215 12170 0,'0'0'5361'0,"0"0"-3944"0,0 0-1033 15,0 0-88-15,0 0 384 16,26 110-424-16,-15-62-256 16,1 15-400-16,-8-12-1889 0,-4-9-7953 0</inkml:trace>
        </inkml:traceGroup>
      </inkml:traceGroup>
    </inkml:traceGroup>
  </inkml:traceGroup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27:59.679"/>
    </inkml:context>
    <inkml:brush xml:id="br0">
      <inkml:brushProperty name="width" value="0.08333" units="cm"/>
      <inkml:brushProperty name="height" value="0.08333" units="cm"/>
      <inkml:brushProperty name="color" value="#177D36"/>
      <inkml:brushProperty name="fitToCurve" value="1"/>
    </inkml:brush>
  </inkml:definitions>
  <inkml:traceGroup>
    <inkml:annotationXML>
      <emma:emma xmlns:emma="http://www.w3.org/2003/04/emma" version="1.0">
        <emma:interpretation id="{9D5F1594-FBB7-4E86-8647-F612B774DC77}" emma:medium="tactile" emma:mode="ink">
          <msink:context xmlns:msink="http://schemas.microsoft.com/ink/2010/main" type="inkDrawing" rotatedBoundingBox="7611,6853 20852,2328 23741,10782 10500,15307" hotPoints="23334,7526 16592,13295 7947,11294 14689,5524" semanticType="enclosure" shapeName="Ellipse">
            <msink:sourceLink direction="with" ref="{AE725061-BCFF-4C18-8563-300D06FA6C5A}"/>
            <msink:sourceLink direction="with" ref="{D15F623D-B7BE-4A23-AB04-EF8C9B508E76}"/>
            <msink:sourceLink direction="with" ref="{4AC40492-4276-4004-8033-C6CE1F41F624}"/>
            <msink:sourceLink direction="with" ref="{7C8375A6-D195-4AAD-A4FF-B82F24BE2AE6}"/>
            <msink:sourceLink direction="with" ref="{BD776D0A-7A5A-4C74-92BE-4A9AA6BD29B2}"/>
            <msink:sourceLink direction="with" ref="{19FC021B-0D5C-46C6-8C4D-879745F3954C}"/>
            <msink:destinationLink direction="with" ref="{F10EC64E-DB84-4F47-AB35-4927DFBD52CE}"/>
          </msink:context>
        </emma:interpretation>
      </emma:emma>
    </inkml:annotationXML>
    <inkml:trace contextRef="#ctx0" brushRef="#br0">2260 153 5801 0,'0'0'2528'0,"0"0"-895"31,0 0-585-31,0 0 264 16,0 0-256-16,0 0-47 16,-46 0-193-16,43 0-112 0,3 0-96 0,-4 0-264 15,4 0-168-15,0 0-24 16,0 0 24-16,-4 0 72 15,-4 0-56 1,1 0-112-16,0 0 88 16,-1 0 88-16,-3 0-136 15,3 0-32-15,1 0 88 0,-1 0-47 0,1 0 15 16,-5 0 80-16,5 0-48 31,-4 0-128-31,3 0 24 16,-3 0 104-16,4 0-64 0,-5 0-64 15,1 0 56-15,4 0 96 16,-1 0-80-16,-3 0-8 0,3 0 64 16,-3 0 0-16,0 0-88 31,-1 0 160-31,-2 0-96 16,-1 0-32-16,-8 0-24 0,0 0 0 15,-3 0 8-15,-4 0-16 0,1 0 64 16,2 0-8-16,-3 0 16 15,8 0-48-15,-4 0-16 32,6 0 64-32,6 0-104 0,-5 0-40 15,4 0 40-15,-4 0 8 16,-3 2-56-16,-1 5 40 0,1 2-48 16,-8-3 48-16,7 3-48 15,-3 3 8-15,0-7 40 0,3 5-40 16,4-2 0-16,-3 2 0 15,3-1 0 1,1-1 56-16,-6 4-56 16,2 4 0-16,0-2 0 0,-9 1 0 15,5 5 0-15,-3 3-8 16,-5-3 0-16,-4 4 8 0,5 3-8 16,3-3 0-1,0 3 0-15,3-4 0 16,5 2-8-16,0-7 0 15,2 6 8-15,6-4 0 0,-5 1-8 16,0 3 0-16,4 0 0 31,-3 3 0-31,-2 0 8 0,2 3-8 16,-5-7 8-16,9 5 0 16,-6-2 8-16,6 1-8 0,-5-3 0 15,4 0 8-15,0-1-8 16,-1 5 8-16,2-2-8 15,-1-2 0-15,-4 3 8 0,8 1-8 32,-8-2 0-32,4-2 0 15,0-1 16-15,0 5-16 0,4-4 0 16,-4 9 0-16,0-3 0 16,3 2 8-16,2 2 0 15,-6 2-8-15,5-5 0 0,0 7 0 16,3-3 0-1,-3 3 8-15,0-2 0 16,0 0-8-16,3 4 8 0,0 1 0 16,1 1 0-16,-4 3-8 15,7 3 96-15,0-1-96 16,0-1 0-16,-3 1-8 16,7 1-8-16,-4 0-48 15,4 0 56-15,0 2 8 16,-3 6 8-16,-5 5-8 0,-3 7 8 15,-1 1 8-15,-6 0 48 32,2-1-64-32,-2-2 0 15,-5 3 0-15,1 3 8 0,-4-3 0 16,3 2 0-16,1-2 88 0,3 0-32 16,0-1-64-16,5 1 121 15,-6-3-81-15,6-1-32 31,2 1-8-31,1 0 48 0,3-5-48 16,4 1 0-16,1-8 8 16,0 5 40-16,-1-4-48 0,4 1 8 15,0 1 0-15,-4-3-8 16,4 3 88-16,-4-1-80 31,4 4 48-31,-4-4 16 0,0 5-56 16,1 5 32-1,3-4-40 1,-4 4 56-16,4-1-64 0,0 3 8 0,0 4 0 16,0 0 0-16,0-3 0 15,0 0 16-15,0-3-24 16,0-3 0-16,0 0 0 0,0-4 0 16,4 1 0-16,-4 0 0 0,0-1 0 15,0-2 0-15,3-1 8 0,-3-5-8 31,8 1 0-31,0-2 0 16,-1-5 0-16,4 0 0 16,1 0-280-16,-1-4 280 0,4-1 0 15,-4-2 8-15,1-5-8 0,-2 6 8 16,-2-7 72-16,0 4-80 16,-4 3 8-16,3 1 32 31,0 1-40-31,1 4 0 0,-4 0 40 15,-1 3 8-15,1-1-48 16,0 1 8-16,3 0-8 0,1 3-88 16,3-3 40-16,-3-1-40 15,0 1 48-15,2-1 40 32,-2 4 0-32,0-5-16 0,2 1 16 15,-6 4 8-15,7-6-8 0,-7 3 0 16,8-1-8-16,-5-1-96 15,8-1 16-15,-3-4 8 0,2 2 72 16,5-2 8 0,3-2 8-1,1 2 0-15,0-2-8 0,3 3 80 0,-7-1-80 16,3-1 0-16,0-1-72 31,-3-1 64-31,4 2-32 16,0-4 32-16,3-3-73 0,0 3-119 15,0-4 200-15,1-2 0 16,-5 3 32-16,8-1-24 0,-4-2-16 16,4 7 8-16,0-5 0 15,-4 3 16-15,8-4 24 0,0 2-40 16,-1-4-56-16,1 2 56 16,0-5 0-16,-1 1-8 15,-3 3-40 1,8-2 48-16,-4-2-16 15,0 1-24-15,7 0 40 16,-8-3 0-16,9-6-16 0,-5 0-136 31,5 0 152-31,-1-1 0 16,4-1 8-16,0-1 0 0,0-1 72 16,-4-2-80-16,5 0 24 0,-5-3 24 15,-1 3-48-15,2 0 0 16,-5 0-24-16,9-3 16 0,-9 3 16 15,1 3 0 1,-8-3 0 0,-1-1-8-16,-3 2-48 0,-3-4 48 15,0 3 0 1,0 0 0-16,-1 0 0 16,0 2 48-16,5 1-48 15,-1 1 0-15,0 2 0 0,-4-4 8 16,5 1 64-16,-5 0-64 15,4 0 56-15,-7-2-8 0,4 0-48 16,-4-3 0-16,-1 2 0 16,5-3 8-16,-4 0 56 15,-1-3-64-15,5 3 41 0,-9-4-9 32,6 5-40-32,-6-5 0 15,5 1 0-15,-3 4 0 0,2-1 0 16,0-1 0-16,2 2 8 31,-2-2 0-31,5 2 0 0,-5-2 0 16,5 1 8-16,-4 0-8 15,3 4 40-15,-3-5-48 0,3 1 0 16,5 3 8-16,-5-3 0 0,4 3 0 16,4-7 8-16,1 5-8 15,-1-4 0-15,3 0 0 16,1 0 0-16,4-3-8 15,-1 4 16 1,1-7-8-16,-4 0 0 0,-1 0 0 16,1 0 0-16,-4 0 8 15,3 0-8-15,1 0-8 0,0-4 8 16,0 1 0-16,-1-3-8 0,9 3 0 31,-1-1 8-15,0 2 0-16,1-1 0 0,-1-3 0 0,-4 4-8 15,-6-3 0-15,2 5 8 16,-3-2-8-16,0-1 0 16,-4 3 8-16,1-3-8 0,-1 3 0 31,4 0 0-31,-8-5 0 0,5 5 0 16,-1-7 0-16,0 4-8 15,0 0 0-15,5 0 8 16,-5-3 0-16,0 3 0 0,-4 0 0 15,5-3 8-15,-1 4-8 32,-4-2 8-32,1-2-8 0,3-3-8 15,-4 6 0-15,5-6 8 16,-1 1 0-16,4-2-8 16,0-1 8-16,3-2 0 0,9-1 0 15,-5-7-8-15,9 3-56 31,-1-3 56-31,3 0 0 0,1 3-80 0,3-3 40 16,1 6-40-16,-1-6 80 16,5 6 8-16,-5-5-49 15,5 1 41-15,-1-1-8 0,-3-2 8 16,2 2 8 0,-2-8 0-16,3 5 0 15,-3-4 0-15,-1-1 0 0,1 2 0 16,-1-1-16-16,1-2-104 15,3 1-16-15,-3-4 128 16,3 4 8-16,-3 2-16 0,-1 3 8 31,1-2-40-31,-2 1 48 16,2 0 48-16,-1 0-48 0,-2 3-8 16,-5-3 0-16,-1 4 0 15,-3-1 8-15,1 0 8 0,-5-1-8 16,1 2-8-16,3-1 8 31,1-3 0-31,2-2 8 0,5-2-8 16,0-2 8-16,3 1-8 15,5-5 0-15,-5 3 0 16,5 0 0-16,-1-5 8 0,-3 7-8 16,-5-8 0-16,1 5 0 31,-4 2 0-31,3-4-48 0,-6 2 48 15,7-1 32-15,-5 3-16 0,1 1-16 16,4-5 8-16,3 1 0 16,1 1-8-16,3-4 8 0,1 0 0 15,3-3 8 1,-5 1 0 0,6 4 0-16,-5-4-16 0,1 5 8 15,-1-3 0-15,0 0-8 0,0 3-16 16,4-3 16-1,1-2 16-15,2-2-16 0,5-1-56 0,3-1 56 32,0 0 8-32,4-1 64 15,-7 2-16-15,3-1 32 0,-4 3-40 16,-3-2 9-16,-1-2 7 16,6-1-56-16,-2 2-8 15,0 1 8-15,1-4 64 0,-1 0-64 16,1 1 0-16,-1-2 8 31,4 4 64-31,0-3-72 0,8 6-8 16,-7 0-48-16,7 1 48 15,-4 3 0-15,4-3 0 0,-1 3 0 16,1-3 8-16,0-1-8 31,-4-3 16-31,4-3-16 16,-5 1 0-16,1-2 8 0,4 2 0 0,0-5 8 15,3 2 64-15,-4-1-72 16,5 3 0-16,0-3 8 0,-4 4-16 16,3-4 8-1,-3 3-8 1,7-3 8-16,-4-3 16 16,5 3-24-16,2-6-56 0,6 3 40 0,-2-2 8 15,-2-1 8-15,-10 0 0 16,-2 1 0-16,-7-1-8 0,-5 1 8 31,-6 2 0-31,-5-3 0 16,-1 3 0-16,2-4 0 15,-1 2 8-15,5-6 0 0,-2-1-8 16,1-3 0-16,4 0 96 0,0-3-96 16,0 1 48-16,-1-1-48 31,-3 1-72-31,-3 1 56 15,-5 2 16-15,-7-5 8 0,-4 5 0 16,1-4 0-16,-5-2 72 16,-7-4-32-16,8 0-48 0,-8 0-40 15,3 7 40-15,-7-1 72 32,1 3-24-32,-9 7 48 0,2-1-88 15,-2 3 88-15,-6-3-32 16,-2 0 24-16,2-2-16 0,-1-1-56 15,1-3 64-15,-5 3 64 0,4 0-56 16,-3 4-16 15,0 2-64-31,-2 4 56 16,-2 4-64-16,-4-1 176 16,0 7-8-16,0-1-24 0,0 4-56 15,0 2 16-15,-4-1-16 16,-2 1-8-16,-2 2-16 15,-4-6-64-15,5 3-48 0,0-3 48 16,-5 4 80-16,-3 1-80 0,4 5 0 16,4 2 112-16,-1 3-56 15,-4 3 112-15,2-3-96 16,2 4-72-16,-4 0 80 0,1 0-64 31,0-1-8-31,0 1 40 16,-4 2-40-16,0-4 0 0,0 7-8 15,-4-3 120-15,0 1-16 16,1-1-88-16,-4 3 104 0,2 0-64 16,2-3-56-16,-1 6-8 15,0-3 8-15,0 0 88 32,1 0-80-32,-5 0 8 0,1 3-8 15,-4-2 0-15,3-2-8 16,-7 2 0-16,8 2 48 0,-8-3 0 15,3-1-48-15,-3 2 8 16,0-2 0-16,4 2 40 16,-4 2-48-1,-1 0 8-15,-2 1 0 0,-1-2 8 16,-4 4-16-16,1 0 0 0,3 0 8 16,-3 0 72-16,3 0-80 0,-4-3-8 31,5 4 0-16,3-5 8-15,0 5 8 0,0-4 56 16,-3-4-64-16,3 7 0 0,-4-5 16 16,0 2-16-16,-3-1 0 0,-5 2 0 15,5 2 8-15,-1-1-8 32,-3 2 24-32,-1-1-24 15,5 0-8-15,-5 0 0 0,-2 1 0 16,-1-2 8-16,0 2 0 15,3-2 0-15,-6-2 0 16,3 3 0-16,-4-3 64 0,1 3-64 31,-5 0-24-31,5 1 24 16,-1-2 56-16,3 2-48 0,-2-2-8 16,3 2 0-16,-4-2-96 15,3 2 8-15,-2-4 88 16,3 0 0-16,-4-1-24 0,5 1 8 0,-2-2 8 15,1 2 8 1,-7 0-8 0,3 3 8-16,-4-3 0 0,1 3 0 15,-1 0-16-15,1 0 16 16,-1 3-64-16,1-6 64 0,3 3-80 16,-3-3 32-16,-8 0-40 0,4-1 80 31,-8 5 0-31,4-4 8 15,-4 3 8-15,0 0 0 0,1 0 0 16,2 3-8-16,5 0-8 16,3 0 8-16,5 4 0 0,3-4 0 15,4 2 0-15,3 2 0 32,1-4 0-32,3 0 16 0,0 3-16 15,-3 0 24-15,3 3-24 16,-4 0 0-16,1-3-8 15,-1 3 0-15,-2 0 0 0,2 0-8 16,-3 0 8-16,0 0 8 31,-1 0 0-31,1 0 0 0,-5 0 0 16,6 3 0-16,-5 0-48 16,3 0 48-16,1 3 16 0,-4-6-16 15,4 2 0-15,-4 2 0 16,-4-2 8-16,-3 2-8 15,-1-2 0 1,-7 2 0-16,7-2-8 0,-2 2 0 16,2 2 8-16,4-4 8 0,-7 2 0 15,8-2-8 1,-2 1 0-16,1 0 0 16,5 0 16-16,3 0-16 15,3-3 16-15,-3 0-8 16,3 0-8-16,-3 0 0 0,-1 0 0 15,5 0 0-15,-7 0 0 16,2 0 0-16,1 0 48 0,-1 0-48 31,1 0 0-31,3 0 16 16,-2 0-16-16,5 0 16 0,-2 0-8 16,0 0 0-16,6 0 0 15,1-6 0-15,1 3 40 16,-1-2-48-16,8 1 0 0,-5 2 0 31,-3-4 0-31,0 2 0 16,4 2 8-16,-4-2-8 0,-1 2-8 15,-2-2 8-15,3 2-8 16,0-4 8-16,-4 6-8 16,8-3 8-1,-4 0 16-15,0-3-8 0,0 6-8 16,-4-3 8-16,-3-3 0 15,-1 2-8-15,0 2-16 0,-3-4 16 16,4 6 0-16,-4-4 0 16,0 4 0-16,-1-2 8 15,1 2-8-15,-1 0 0 16,-2 0 8-16,-1 0 0 16,0 0-8-16,-4 0 0 15,0 0 48-15,-4 0-40 0,5 0-8 16,-1 0 8-16,-4 0 0 15,1 2 0-15,-1 2 48 16,1-2-56 0,-7 2 0-16,-2 2 0 15,-3 3 0-15,5-3 0 0,-9 6 8 16,4 0 0-16,-7 0-8 16,-4-1 8-16,0 2-8 15,0-2 8-15,-7-1-8 0,3-2 0 16,-4 1 48-16,1 0-48 31,3 0 8-31,0 3 0 0,0 0 0 16,8 0 8-16,3-3-16 15,5-1 8-15,7-4-8 16,3-1-8-16,4-3 8 0,5 0 0 31,2 0 16-31,1 0-16 0,3 0 8 16,9 0 56-16,-5-3-56 0,0-6-16 15,4 0 8-15,-3 0-16 16,2-3 16-16,1 0 48 16,-4 4-48-16,4-2 48 15,4 4-32 1,0-1-8-16,3 2 40 16,-3-3-48-16,0 1 0 0,-4-2 0 0,0 0 8 15,0 0-8-15,-4 1 0 16,0-4 8-16,5 2 0 15,-1 2 48-15,-4-1-56 0,4-1-8 32,3 2 8-32,-3 2 0 15,8-3-8-15,3 2 8 0,5 2 8 16,-6-1-8-16,10-1-8 16,-6 2 8-16,1-1 0 0,-7-1 0 15,0-1-64-15,-9-2 56 31,5 2 8-31,-4-4 8 16,0 3 8-16,4 3-16 0,3-3 0 16,9 3-8-16,-2 3 8 15,5 1 16-15,7-2-16 0,1 1 8 32,3 3-8-32,0 0 0 15,0 0-16-15,0 0-104 16,0 0-8-16,0 0 80 0,0 0 48 0,0 0 0 15,0 0 8-15,0 0 8 16,-8 0 32-16,4 0-48 16,-3 0 0-1,-8 0-192-15,0 0 184 16,3 0 0-16,2 0 8 0,2 0-8 16,-4 0 8-16,5 0-8 0,3 0-8 15,-3 0 16-15,3 0 0 16,0 0 0-1,1 0 0-15,-5 0 0 16,0 0-8-16,1 0 0 16,0 0-48-16,-1 0 56 0,-4 0-56 15,6 0 48-15,-2 0 0 16,0 0-8-16,1 0 16 16,3 0 0-1,0 0 0-15,0 0 0 16,4 0-72-16,0 0 64 15,0 0 0-15,0 0 8 0,-3 0 0 16,-1 0 0-16,-3 0 0 16,-1 0-64-16,0 3 56 0,1 1 8 31,0-4-8-31,-1 2-40 16,8-2 40-16,-4 0 8 15,4 0 0-15,-4 0-8 0,4 0 0 0,0 0-56 16,0 0-168-16,-3 0-456 15,3 0-496-15,0-15-793 16,0-11-2264-16,0-5-2688 0</inkml:trace>
  </inkml:traceGroup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52:12.44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5C7A0A3B-F1B8-423F-88F3-7960AED3DFAF}" emma:medium="tactile" emma:mode="ink">
          <msink:context xmlns:msink="http://schemas.microsoft.com/ink/2010/main" type="writingRegion" rotatedBoundingBox="20019,11075 24515,9828 25180,12225 20684,13471"/>
        </emma:interpretation>
      </emma:emma>
    </inkml:annotationXML>
    <inkml:traceGroup>
      <inkml:annotationXML>
        <emma:emma xmlns:emma="http://www.w3.org/2003/04/emma" version="1.0">
          <emma:interpretation id="{4E6AC7EB-A8E8-4E42-82AA-7E51798711E9}" emma:medium="tactile" emma:mode="ink">
            <msink:context xmlns:msink="http://schemas.microsoft.com/ink/2010/main" type="paragraph" rotatedBoundingBox="21036,10654 23738,10147 24006,11573 21304,1208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F55AB17-294E-4EE6-8519-CA05F21C3924}" emma:medium="tactile" emma:mode="ink">
              <msink:context xmlns:msink="http://schemas.microsoft.com/ink/2010/main" type="line" rotatedBoundingBox="21036,10654 23738,10147 24006,11573 21304,12080"/>
            </emma:interpretation>
          </emma:emma>
        </inkml:annotationXML>
        <inkml:traceGroup>
          <inkml:annotationXML>
            <emma:emma xmlns:emma="http://www.w3.org/2003/04/emma" version="1.0">
              <emma:interpretation id="{40DBCCDB-E4F4-423B-9A48-0197A55E2620}" emma:medium="tactile" emma:mode="ink">
                <msink:context xmlns:msink="http://schemas.microsoft.com/ink/2010/main" type="inkWord" rotatedBoundingBox="21058,10767 22154,10561 22331,11508 21235,11714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-89 707 8585 0,'0'0'2257'0,"0"0"-1609"0,0 0-136 16,108-57 408 0,-62 31 24-1,-2-7-303-15,1 3-225 0,-3 1-208 16,-5 1-152-16,-7 8-48 15,-8 4-8-15,-3 2-504 16,-11 7-401-16,0-1-247 0,-8 2-384 0,0-1-1025 16,-12 2-639-16,1-1-1769 15</inkml:trace>
          <inkml:trace contextRef="#ctx0" brushRef="#br0" timeOffset="152.59">267 406 1328 0,'0'0'2536'0,"0"0"-791"15,0 0-577-15,0 0-312 0,0 0-24 16,0 0-240-16,0 0-183 15,-18 35 87-15,2 2 16 16,1 10-192 0,-7 11-160-16,-8 7-96 15,4 0-64-15,-5 1-176 16,-7 17-864-16,12-19-801 0,4-13-615 0</inkml:trace>
          <inkml:trace contextRef="#ctx0" brushRef="#br0" timeOffset="-245.17">8 20 4793 0,'0'0'4040'0,"0"0"-2607"0,0 0-641 16,0 0 240-16,0 0 192 31,0 0-231-31,0 0-289 0,0 0-448 16,0 0-24-16,0-20-232 15,0 20-128-15,0 14-72 16,0 4 200-16,4 10 96 0,-4 1-32 0,0 4 104 16,0 0-168-16,0 6 104 15,0-3-96-15,0 0 48 16,-8-4-40-1,4-5 16 1,4-3-16-16,0-12-16 0,0-3-48 16,0-9-96-16,0 0 40 0,8 0 104 0,11 0 0 15,7 0 96-15,8-13-24 16,0-1 56 0,3-7 0-16,-3 1-8 15,-4-5-8-15,-3 7-104 16,-1 0 48-16,-4 7-48 0,-7 1-16 15,-4 2-80-15,0 8-288 32,-3 0-784-32,-8 0-673 0,0 14-903 15,-8 4-2313-15</inkml:trace>
          <inkml:trace contextRef="#ctx0" brushRef="#br0" timeOffset="429.85">146 705 8345 0,'0'0'2097'15,"0"0"-1521"-15,0 0-424 16,0 0 24-16,0 0-16 15,0 0 280-15,0 0-56 0,83 44-176 0,-57-22-160 16,1-8 0-16,-1 1-32 16,-7 3-16-1,4-9 0-15,-9 0-192 16,-2 0-552-16,-1-5-552 16,-7-4-881-16,-4 0-2032 15</inkml:trace>
          <inkml:trace contextRef="#ctx0" brushRef="#br0" timeOffset="675.19">439 284 7057 0,'0'0'1888'0,"0"0"-1111"0,0 0-641 16,0 0 48-16,0 0 712 15,0 0 104-15,0 0-456 16,75 86-336-16,-53-59-64 0,-2 0 32 16,-2 0-120-16,-3-4-56 15,1-1 0 1,-6-2-48-16,-2-2-592 16,0-3-528-16,-8-3-440 0,0-3-537 15,0-6-2016-15</inkml:trace>
          <inkml:trace contextRef="#ctx0" brushRef="#br0" timeOffset="1081.1">544 331 6209 0,'0'0'1496'0,"0"0"-1000"16,0 0 80-16,0 0 281 0,79-107-137 31,-57 85-288-31,9 8-192 31,-5 2-16-31,0 3-88 0,-4 9-32 16,-3 0-48-16,-3 0-56 15,-2 0-72-15,-2 15-80 0,-8 11 8 16,-4 7 144-16,0 10 88 16,-12 4-88-16,-10 4-32 15,3-7-72-15,-3-2 104 0,6-6 72 16,2-6 32-16,2-6 72 15,8-6-16-15,0-6 40 0,4-4 32 16,0-1-96-16,0-4-120 16,0 0 72-1,16-3 16-15,-6 0 88 16,14 0-104-16,-2-3-24 0,8-12 0 16,-3-6-64-16,6-4-56 15,-3-6-352-15,11-21-640 0,-7 8-656 16,-8-1-1161-16</inkml:trace>
        </inkml:traceGroup>
        <inkml:traceGroup>
          <inkml:annotationXML>
            <emma:emma xmlns:emma="http://www.w3.org/2003/04/emma" version="1.0">
              <emma:interpretation id="{9C7E7EAC-6BCA-4875-A166-E417C6DA7D36}" emma:medium="tactile" emma:mode="ink">
                <msink:context xmlns:msink="http://schemas.microsoft.com/ink/2010/main" type="inkWord" rotatedBoundingBox="22490,10382 23738,10147 24006,11573 22758,11807"/>
              </emma:interpretation>
              <emma:one-of disjunction-type="recognition" id="oneOf1">
                <emma:interpretation id="interp1" emma:lang="" emma:confidence="0">
                  <emma:literal>誠</emma:literal>
                </emma:interpretation>
                <emma:interpretation id="interp2" emma:lang="" emma:confidence="0">
                  <emma:literal>哉</emma:literal>
                </emma:interpretation>
                <emma:interpretation id="interp3" emma:lang="" emma:confidence="0">
                  <emma:literal>絨</emma:literal>
                </emma:interpretation>
                <emma:interpretation id="interp4" emma:lang="" emma:confidence="0">
                  <emma:literal>我</emma:literal>
                </emma:interpretation>
                <emma:interpretation id="interp5" emma:lang="" emma:confidence="0">
                  <emma:literal>戒</emma:literal>
                </emma:interpretation>
              </emma:one-of>
            </emma:emma>
          </inkml:annotationXML>
          <inkml:trace contextRef="#ctx0" brushRef="#br0" timeOffset="3075.88">1640-342 6129 0,'0'0'2312'31,"0"0"-1287"-31,0 0-729 0,0 0-96 16,0 0 64-16,59-63 48 16,-44 58-152-16,0 5-160 15,-3 0-64-15,-4 0 8 0,-8 12-328 16,0 12-240-16,0 5-1 15,-8 5-703-15,-11 2-488 0,-4 0-65 16,-3-1 57-16,7-1 1824 16,1-11 424-16,6-2 1008 0,5-9-215 15,7-9-425-15,0-3-360 16,0 0 504 0,23-3 32-16,-1-12-320 15,4 0-288-15,-3-3-63 0,-5 5-129 16,-2 5-64-16,-10 3-64 15,-2 1-40-15,-4 4-360 16,0 0-121-16,0 12 417 0,-6 9 64 16,-6-1 120-1,-3 8-72-15,11-1-40 16,-3-4-8-16,7-2 0 0,0 1 48 16,0-7-40-16,0-1 0 31,0-5-8-31,0-3-8 15,3 0 0-15,1-6-112 0,3 0-32 16,1 0-168-16,0 0 248 0,6-14-184 16,2-4-368-16,-5 0 104 15,4-4 384-15,-8 8 136 16,1 4 376-16,-4 8 480 0,-4-1 48 16,0 3-55-16,0 0-585 31,0 15-208-31,-15 12 120 0,-4 8-176 15,0 10-120-15,-7 0-256 16,3 6-256-16,-7-4-17 16,4-2 25-16,4-9-232 0,-1-3-144 15,8-12 640-15,8-12 360 16,3-3 312 0,4-6-80-16,0 0-128 0,11-15 256 15,23-12 824-15,7-8-256 16,11-14-55-16,12-2-249 15,0 1 72-15,4-1 80 16,-5 3-368-16,-7 3-120 16,-3 9-144-16,-8 4-96 15,-15 8-40-15,-4 2-8 0,-14 11 56 16,-4 4-56-16,-8 7-24 16,0 0-352-16,-20 10-1120 15,-29 32-152 1,5-3-569-16,-5 2-3576 0</inkml:trace>
          <inkml:trace contextRef="#ctx0" brushRef="#br0" timeOffset="3992.93">1816 447 2784 0,'0'0'3049'15,"0"0"-1569"-15,0 0-960 0,0 105-112 16,0-84 8-16,0-9-72 15,0-6-8-15,0-3-336 16,0-3-40-16,0 0-88 0,4-15 128 16,-1-12 32-1,4-11 16-15,5-8 32 16,-1-1-80-16,4-4 0 0,-4 12 105 16,4 0-89-16,-4 18 96 15,-3 6 8-15,0 7 128 16,-4 8-72-16,-1 0-104 0,-3 11 40 15,3 19 32 1,-3 6 280-16,4 6-72 16,-4 3-192-16,0-6-152 0,0-6 0 31,0-10 56-31,0-11-56 16,0-6 40-16,0-6 256 15,0 0-72-15,-4-27-232 0,1-12-152 16,3-14 152-16,0-19 232 0,0-3-232 15,0-11-376-15,3 2-448 16,9 0 408-16,0 13-272 16,2 2 63-16,1 6 329 0,-3 12 152 15,-1 1 144-15,0 7 80 32,-3 8 104-32,0-2 0 15,-2 11 25-15,2 5 167 0,-4 6 40 16,-4 6 152-16,0 2 256 15,0 7-48-15,0 0-168 0,0 7-608 32,4 17 0-32,0 18 176 15,7 14 408-15,4 16-95 0,4 13-121 16,3 10 88-16,8 21 0 0,11 22-32 16,1-12-104-16,-9-28-104 15,-7-26-208-15,-6-21 40 16,5 8 16-1,5 4-56-15,4 3-8 0,4-7-8 16,-5-11 0 0,-3-12-136-16,-4-8-24 0,1-15-216 0,-5-6-296 15,-3-7-112-15,-4 0 79 16,-4-27-247-16,-3-12-96 16,-8-8-200-1,0-10 608-15,0 0 256 16,-8 0-393-16,1 4 241 15,-5 5 264-15,5 3 280 0,-4 12 128 16,-1 6 632-16,2 5 329 0,-2 11-193 16,5 2 344-16,-5 3 32 31,1 6-496-31,-12 0-495 16,5 0 15-16,-16 18-176 0,1 9-32 15,-5 3-40-15,-7 5-48 16,0-2-240-16,3 0-481 0,2-6-431 31,-6-6-232-31,17-11-232 16,2-8-337-16</inkml:trace>
          <inkml:trace contextRef="#ctx0" brushRef="#br0" timeOffset="4316.41">2386-563 7497 0,'0'0'1592'0,"0"0"-1175"15,0 0 191-15,0 0 592 0,0 0-224 16,0 0-144-16,48 42-320 0,-40-29-7 16,-1-2-193-16,-3-1-112 15,4-5-72-15,-5 4-72 16,5 0 8-16,-5-6-64 0,1 6 8 16,4 0-8-16,-4 0-176 15,0 0-440-15,0 9-633 0,-4 0-983 16,0-3-2649-16</inkml:trace>
          <inkml:trace contextRef="#ctx0" brushRef="#br0" timeOffset="1673.75">1324 218 7073 0,'0'0'1944'0,"0"0"-1231"16,0 0 255-16,0 0-64 31,109-102-232-31,-82 75-240 16,-5 6-320-16,-7 6-112 0,0 9-208 16,-8 6-672-16,-7 0-1080 15,0 13-1937-15</inkml:trace>
          <inkml:trace contextRef="#ctx0" brushRef="#br0" timeOffset="1521.9">1302 60 4424 0,'0'0'3153'16,"0"0"-1841"-16,0 0-1032 16,0 0-272-16,0 0 825 0,0 0 287 15,0 0-168 1,0 0-376-1,109-40-384-15,-87 31-64 0,-3 0-80 16,-5 7-48-16,-6 2-320 0,-8 0-992 16,0 14-1249-16,-4 4-1583 15</inkml:trace>
          <inkml:trace contextRef="#ctx0" brushRef="#br0" timeOffset="1384.26">1250-299 6977 0,'0'0'2457'0,"0"0"-1577"0,0 0-392 16,0 0 232-16,0 0-64 0,67-31-24 31,-52 31-192-31,4 0-112 16,3 10-152-16,-3 1-96 16,3 1 16-16,-7 6-88 0,0-3-8 15,1 3-304-15,-6 2-624 16,-10 14-528-16,0-4-697 0,0 0-487 0</inkml:trace>
          <inkml:trace contextRef="#ctx0" brushRef="#br0" timeOffset="2273.53">1433 421 5097 0,'0'0'1688'0,"0"0"-648"0,0 0-64 15,0 0-111-15,0 101-345 32,0-78-184-32,0-3-216 15,0-9-8-15,0-2-104 0,0-6 40 16,0-3-48-16,0 0-176 16,0-3-128-16,4-17 304 15,3-8-88-15,9-5 88 0,-6-3-16 31,6 7-8-31,-5 2 24 16,0 6 72-16,-7 9-64 0,3 6 40 16,-3 6 64-16,-4 0-112 15,0 9 0-15,0 15 208 16,0 6 104-16,0 2-240 0,0-2 8 16,0 0-16-1,0-6 16-15,0-11-72 16,0-5-8-16,0-5 0 0,0-3 40 15,0 0-40-15,0-9-336 0,0-15 272 16,0-15-496-16,0-39-64 16,8 7-1289-1,-4 0-4496 1</inkml:trace>
          <inkml:trace contextRef="#ctx0" brushRef="#br0" timeOffset="1845.66">1395 256 4672 0,'0'0'2097'0,"0"0"-1177"16,0 0 328-16,0 0 41 0,0 0-289 16,0 0-384-1,109-111-168 1,-94 97-280-16,-7 8-168 15,0 3-240-15,-8 3-840 0,0 3-1273 16,-12 12-3168-16</inkml:trace>
        </inkml:traceGroup>
      </inkml:traceGroup>
    </inkml:traceGroup>
    <inkml:traceGroup>
      <inkml:annotationXML>
        <emma:emma xmlns:emma="http://www.w3.org/2003/04/emma" version="1.0">
          <emma:interpretation id="{9AEC4D31-497E-4452-9C20-2D875B96020D}" emma:medium="tactile" emma:mode="ink">
            <msink:context xmlns:msink="http://schemas.microsoft.com/ink/2010/main" type="paragraph" rotatedBoundingBox="20395,12429 24890,11182 25180,12225 20684,134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EF8373A-FC17-4A09-AF9C-F0A7A1E20F47}" emma:medium="tactile" emma:mode="ink">
              <msink:context xmlns:msink="http://schemas.microsoft.com/ink/2010/main" type="line" rotatedBoundingBox="20395,12428 24890,11182 25180,12225 20684,13471"/>
            </emma:interpretation>
          </emma:emma>
        </inkml:annotationXML>
        <inkml:traceGroup>
          <inkml:annotationXML>
            <emma:emma xmlns:emma="http://www.w3.org/2003/04/emma" version="1.0">
              <emma:interpretation id="{76B3D58A-C786-4E1C-AB9A-9159F1B9BA07}" emma:medium="tactile" emma:mode="ink">
                <msink:context xmlns:msink="http://schemas.microsoft.com/ink/2010/main" type="inkWord" rotatedBoundingBox="20395,12429 23731,11503 23975,12384 20639,13309">
                  <msink:destinationLink direction="with" ref="{437F86F6-9D84-460B-AEAF-941F3FFCA839}"/>
                </msink:context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5995.2">192 2026 4672 0,'0'0'2777'15,"0"0"-1865"1,0 0-544-16,0 0 265 15,0 0 79-15,0 0-152 0,26 101-224 16,-11-77-32-16,-3-1-240 16,-2 1-16-16,6-2 8 31,-9-8-56-31,0-4-112 0,1-2-320 31,-4-8-144-31,0 0-401 16,3-3 385-16,-3-17 376 0,7-11-112 15,-4 2 248-15,1-1 80 16,0 0 288-16,-4 8 536 16,0 9-207-16,-1 3 167 0,-3 7-168 15,3 3 0-15,-3 0-56 16,4 0-192-16,4 0-280 0,3 3 304 0,8 9 40 16,-4 3-128-16,7 6-175 15,-3-3-113-15,0 0 88 16,0 0-104-16,-8-3-305 15,0-4-535 1,1-11-568-16,-6 0-752 16,-6 0-2689-16</inkml:trace>
          <inkml:trace contextRef="#ctx0" brushRef="#br0" timeOffset="5190.79">-877 1703 328 0,'0'0'9962'0,"0"0"-7626"0,0 0-1720 16,0 0-616-16,0 0 112 15,0 0 512-15,0 0 225 0,71 141-305 16,-41-82-240-16,4 13-8 16,0-1 40-16,3 1-224 15,5 0 32-15,-5-7-144 0,4-2 56 16,-7-6-56 0,-4-5-320-1,0-15-560-15,0-7-721 0,-7-11-463 0,-5-17-1809 16</inkml:trace>
          <inkml:trace contextRef="#ctx0" brushRef="#br0" timeOffset="5596.34">61 1742 8849 0,'0'0'2065'15,"0"0"-1825"-15,0 0-40 0,0 0-200 16,0 0 112-16,-95 102 32 0,51-52-144 16,-1 10-48-16,-4 2-696 15,5-2-296-15,-6-3 271 16,5-6 273-16,4-9 80 0,11-13 240 31,4-8 176-31,11-9 120 16,8-6 424-16,3-3 208 0,4-3-351 15,0 0-273-15,18-3 304 16,8-9 400-16,12-3 16 31,-1-5-56-31,5 5-8 0,-5-1-175 16,1 2-145-16,-4 4-104 0,-1 2-184 16,5-2-88-16,-1 2-16 0,-3 2-72 15,0-6 0 1,3 3-400-1,-7-3-721-15,12-6-535 16,-13 0-584-16,-2 3-1033 0</inkml:trace>
          <inkml:trace contextRef="#ctx0" brushRef="#br0" timeOffset="6296.39">631 1882 720 0,'0'0'8706'0,"0"0"-7210"0,0 0-1200 16,0 0-104-16,0 0 104 16,0 0 8-16,41 99-56 0,-23-76-248 31,2-1 0-31,-2-5-32 16,-3-4 24-16,0-8 8 0,-4-2-80 15,-3 0-64-15,-4-3 96 16,-4 0 48-16,4-11 0 31,-1-13 232-31,1-9-80 0,-4-3 32 16,0-3-184-16,0 3-216 15,0 0-152-15,-11 10 56 0,3 8 168 0,1 5-40 16,-1 10-432 0,4 3-504-16,0 0-1009 0,4 9-2640 15</inkml:trace>
          <inkml:trace contextRef="#ctx0" brushRef="#br0" timeOffset="6832.67">968 1766 5033 0,'0'0'4673'0,"0"0"-3417"15,0 0-1024-15,0 0-56 0,0 0 88 47,0 0 344-47,0 0-88 0,0 0-168 16,60 104-216-16,-45-80-88 16,4-3-40-16,-4-6 0 15,-4-3-8-15,1-6-368 0,-2-6-200 16,-2 0-104-16,3-3 344 15,-3-21-40-15,3-3-96 0,0-6-40 16,-3 6 336-16,0 3 168 31,-5 9 192-31,0 3 472 16,-3 9 80-16,0 3-168 0,4 0-168 0,0 6-408 16,4 12 120-16,7 4 472 15,0 4-280-15,8-2-160 0,-5-1-88 16,4-7-64-16,-2-7 8 15,-2-7 56-15,-3-2-64 16,0 0-8-16,-4-14 8 0,5-16 96 16,-2-8-96-1,-6-11-56-15,-4-8-488 0,-4-20-984 16,0 14-1009-16,0 12-4072 16</inkml:trace>
          <inkml:trace contextRef="#ctx0" brushRef="#br0" timeOffset="7320.81">1504 1057 7153 0,'0'0'2337'0,"0"0"-1489"0,0 0-512 16,0 0-144-16,15 24 440 16,-3 9 528-16,2 15-488 0,2 2-368 15,2 10 48-15,-2 6-95 0,-2 3-185 16,1-3-72-16,1 5-72 16,-6-5-385-16,6 0-543 0,-2-9-192 15,5-7-432-15,0-7-217 16,0-14 225-16,3-11 1192 15,1-9 424-15,-1-6 352 0,4-3 656 16,4-3 32 0,1-15-111-16,6-7 39 15,0-4-184-15,-2-4-240 16,-1-2-176-16,-8 2-120 0,-4-3-72 16,-7 6-40-16,-7 0 48 15,-8 3-32-15,0 6 16 0,-16 0-112 31,-2 12-56-31,-5 3-208 0,5 6 168 16,-9 0 40-16,12 0 64 16,0 15 16-16,7 1-72 15,1 4 40-15,7-5 8 0,0 3-48 16,0-3-8-16,11 0-120 31,8-7-8-31,0-1-56 0,14-7-800 16,-2 0-240-16,-9-7-1625 0</inkml:trace>
          <inkml:trace contextRef="#ctx0" brushRef="#br0" timeOffset="7868.21">2501 1392 8889 0,'0'0'2041'16,"0"0"-985"-16,0 0 80 16,0 0-472-16,0 0-391 0,0 0-273 15,-119-105-433-15,100 103-31 16,8 2-176-16,0 0 168 16,3 8 464-16,0 15 8 0,2 17 48 31,-2 5 96-31,4 3 112 0,4 2 24 15,0-5-72-15,8-3 8 16,2-8-216-16,2-14-64 16,3-9-40-16,-4-6-40 0,0-5-8 15,5-13 152-15,2-20 192 16,-3-15 0-16,0-12-192 0,-4-26 0 31,-3-1-168-31,-8-3-352 16,0 1-152-16,0 12 440 15,-8 1 216-15,-3 17 16 0,0 14 456 16,0 14 184-16,3 18-120 16,0 3-136-16,4 7 120 0,1 3-143 15,3 0-289 1,0 6 96-16,0 19-64 16,0 6 80-16,0 17 144 15,15 9-24-15,0 6-104 0,0-1 40 16,4 5-128-1,3-5-56 1,4-3-56-16,4-1-224 16,19-1-856-16,-11-18-881 0,-1-13-1191 0</inkml:trace>
        </inkml:traceGroup>
        <inkml:traceGroup>
          <inkml:annotationXML>
            <emma:emma xmlns:emma="http://www.w3.org/2003/04/emma" version="1.0">
              <emma:interpretation id="{AD2E77FE-8BEB-424C-94EC-B4E01F87EA88}" emma:medium="tactile" emma:mode="ink">
                <msink:context xmlns:msink="http://schemas.microsoft.com/ink/2010/main" type="inkWord" rotatedBoundingBox="24164,12002 24319,11959 24362,12115 24207,12158">
                  <msink:destinationLink direction="with" ref="{437F86F6-9D84-460B-AEAF-941F3FFCA839}"/>
                </msink:context>
              </emma:interpretation>
              <emma:one-of disjunction-type="recognition" id="oneOf3">
                <emma:interpretation id="interp7" emma:lang="" emma:confidence="1">
                  <emma:literal/>
                </emma:interpretation>
              </emma:one-of>
            </emma:emma>
          </inkml:annotationXML>
          <inkml:trace contextRef="#ctx0" brushRef="#br0" timeOffset="8312.08">3004 1245 10018 0,'0'0'2336'0,"0"0"-1480"16,0 0 105-16,0 0-129 16,0 0-32-16,0 0-472 0,-64 42-224 31,57-18-104-31,0-3-8 16,7-3 8-16,0-3-136 0,0-6-304 15,0 0 56-15,0-3-120 16,0 3 272-16,7 0-248 0,-3-6 255 15,-1 3 73-15,1-1 40 32,0-1 64-32,0-2 32 15,-4-2 16-15,4 0-320 0,4-6 168 16,-2-14 152-16,6-4 192 0,-1-6-96 16,0-1 8-16,-7 5-96 0,0 5-8 15,0 9 168 1,-4 6 96-1,0 6 241-15,-4 0-369 0,-11 16 32 16,-4 4-72-16,1 7-40 16,2-3 40-16,9-3-40 15,3-3-56-15,4-10-224 0,0-4-416 0,7-1-49 32,13-3-127-32,6 0-280 15,7-20-304-15,1 2-793 16,-12-2-903-16</inkml:trace>
          <inkml:trace contextRef="#ctx0" brushRef="#br0" timeOffset="8426.78">3004 1245 6689 0</inkml:trace>
        </inkml:traceGroup>
        <inkml:traceGroup>
          <inkml:annotationXML>
            <emma:emma xmlns:emma="http://www.w3.org/2003/04/emma" version="1.0">
              <emma:interpretation id="{0D590DF4-154F-4786-897A-25E46B5C0005}" emma:medium="tactile" emma:mode="ink">
                <msink:context xmlns:msink="http://schemas.microsoft.com/ink/2010/main" type="inkWord" rotatedBoundingBox="24704,11834 25045,11740 25179,12225 24838,12319"/>
              </emma:interpretation>
              <emma:one-of disjunction-type="recognition" id="oneOf4">
                <emma:interpretation id="interp8" emma:lang="" emma:confidence="0">
                  <emma:literal>e</emma:literal>
                </emma:interpretation>
                <emma:interpretation id="interp9" emma:lang="" emma:confidence="0">
                  <emma:literal>七</emma:literal>
                </emma:interpretation>
                <emma:interpretation id="interp10" emma:lang="" emma:confidence="0">
                  <emma:literal>廿</emma:literal>
                </emma:interpretation>
                <emma:interpretation id="interp11" emma:lang="" emma:confidence="0">
                  <emma:literal>十</emma:literal>
                </emma:interpretation>
                <emma:interpretation id="interp12" emma:lang="" emma:confidence="0">
                  <emma:literal>匕</emma:literal>
                </emma:interpretation>
              </emma:one-of>
            </emma:emma>
          </inkml:annotationXML>
          <inkml:trace contextRef="#ctx0" brushRef="#br0" timeOffset="9330.16">3507 1356 7193 0,'0'0'2080'15,"0"0"-1719"-15,0 0 519 0,0 0 176 16,0 0-160-16,0 0-256 16,131-87-96-16,-93 57-264 0,-8 1-192 15,4-2-88-15,-8 5 81 16,-11-1-234-16,-8 3 153 0,-7 6-168 16,-3-3-48-16,-24 8-88 15,-3 11-56-15,-8 2 32 31,5 0 328-31,3 7 208 0,0 11 128 16,4 8-88-16,7 10-72 16,-3 0 369-16,6 8-17 15,9 2 8-15,7-2-64 0,0 1-16 16,3-6-152-16,17-1-208 16,9-7-96-1,13-8-40-15,6-2-16 0,9-12-40 16,25-9-920-16,-14 0-833 15,-16-12-1255-15</inkml:trace>
        </inkml:traceGroup>
      </inkml:traceGroup>
    </inkml:traceGroup>
  </inkml:traceGroup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23T01:52:21.238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37F86F6-9D84-460B-AEAF-941F3FFCA839}" emma:medium="tactile" emma:mode="ink">
          <msink:context xmlns:msink="http://schemas.microsoft.com/ink/2010/main" type="inkDrawing" rotatedBoundingBox="22707,12757 24350,11933 25135,13499 23491,14322" semanticType="callout" shapeName="Other">
            <msink:sourceLink direction="with" ref="{76B3D58A-C786-4E1C-AB9A-9159F1B9BA07}"/>
            <msink:sourceLink direction="with" ref="{AD2E77FE-8BEB-424C-94EC-B4E01F87EA88}"/>
          </msink:context>
        </emma:interpretation>
      </emma:emma>
    </inkml:annotationXML>
    <inkml:trace contextRef="#ctx0" brushRef="#br0">1441 0 6689 0,'116'45'2440'0,"-116"-39"-1439"0,0 18-657 16,-3 15 240-16,-1 9 112 0,4 18-128 16,0 26-280-16,0 28-288 15,0 39-392-15,0 16 312 0,0 4 160 16,0-2-24-16,0-19-56 31,-4-8-408-31,-11-13 8 16,0-30 312-16,1-22-120 0,-2-32 208 15,-2-8 312-15,-1 0 200 0,0-7-448 16,-10-7 24-16,-2-20-56 0,-10-11-32 16,-8-26-384-1,-18-37 384 1,-24-39 96-16,-10-28-96 15,4 6-544-15,14 26-40 0,23 35 584 16,8 24 464-16,-8 3 104 0,-8 1-176 16,-7-2 264-16,8 11 144 0,0 5 57 31,6 3 95-31,1 3-296 16,4-3 0-16,0 3-144 15,7-5-248-15,4 2-224 0,12 0-40 16,9 2-376-16,14 1-200 0,10 0-432 31,10-15-961-31,21-3-39 16,3 3-1105-16</inkml:trace>
  </inkml:traceGroup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02:31.296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Group>
    <inkml:annotationXML>
      <emma:emma xmlns:emma="http://www.w3.org/2003/04/emma" version="1.0">
        <emma:interpretation id="{91D09474-C227-4EDA-91E6-663FB1FFE9A6}" emma:medium="tactile" emma:mode="ink">
          <msink:context xmlns:msink="http://schemas.microsoft.com/ink/2010/main" type="writingRegion" rotatedBoundingBox="4690,180 5494,3707 2696,4346 1892,818"/>
        </emma:interpretation>
      </emma:emma>
    </inkml:annotationXML>
    <inkml:traceGroup>
      <inkml:annotationXML>
        <emma:emma xmlns:emma="http://www.w3.org/2003/04/emma" version="1.0">
          <emma:interpretation id="{EDC225A7-6E24-4CE4-A6F2-79250610D2BB}" emma:medium="tactile" emma:mode="ink">
            <msink:context xmlns:msink="http://schemas.microsoft.com/ink/2010/main" type="paragraph" rotatedBoundingBox="4884,446 5478,3724 4338,3931 3744,6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5518622-0300-44EF-977C-7167BA99D7AA}" emma:medium="tactile" emma:mode="ink">
              <msink:context xmlns:msink="http://schemas.microsoft.com/ink/2010/main" type="line" rotatedBoundingBox="4884,446 5478,3724 4338,3931 3744,652"/>
            </emma:interpretation>
          </emma:emma>
        </inkml:annotationXML>
        <inkml:traceGroup>
          <inkml:annotationXML>
            <emma:emma xmlns:emma="http://www.w3.org/2003/04/emma" version="1.0">
              <emma:interpretation id="{E46F3EC8-98D9-47B8-8E9B-9C0B59D6E4E4}" emma:medium="tactile" emma:mode="ink">
                <msink:context xmlns:msink="http://schemas.microsoft.com/ink/2010/main" type="inkWord" rotatedBoundingBox="4509,513 4856,2429 4280,2534 3933,618"/>
              </emma:interpretation>
              <emma:one-of disjunction-type="recognition" id="oneOf0">
                <emma:interpretation id="interp0" emma:lang="" emma:confidence="1">
                  <emma:literal/>
                </emma:interpretation>
              </emma:one-of>
            </emma:emma>
          </inkml:annotationXML>
          <inkml:trace contextRef="#ctx0" brushRef="#br0">1581-23 3776 0,'0'0'2681'16,"0"0"-1225"-16,0 0-704 0,0 0 313 0,0 0 199 16,0 0-192-16,0 0 0 15,34 218-151-15,-19-141-361 0,-1 13-8 31,-8 10-152-31,1 6-144 16,0-5-176-16,-7-2 16 0,0-10-80 16,0-15 32-16,0-18-48 15,0-12 0-15,0-17-144 0,0-15-280 16,0-2-112-16,0-10-168 16,0 0-9-16,0-10-263 31,0-24-256-31,0-10-288 0,-7-17 431 15,-6-18 801-15,-1-9 288 16,-8-3 8-16,9-2 400 0,-1-2 169 16,7 11-121-16,-1 5 176 31,8 18 104-31,0 11-168 0,0 12-232 16,0 10-128-16,8-1-128 0,6-4 8 15,-1 12-88-15,16-13 0 16,-9 6 0-16,2-1 0 0,-1 7 0 15,-1 0-232 1,2 5-72 0,-9 7 120-16,-6 3 88 0,0 1 96 15,1 6-8-15,-8-6-8 0,0 6-40 16,7 0 48-16,-7 0 8 16,0 0-8-16,0 0 8 0,0 0 120 31,0 0-16-31,0 0 32 15,0 0 40-15,7 0-48 0,6 0 56 16,1 0 16-16,1 6 24 16,5 12 88-16,2 10-24 0,-8 6-8 15,13-9-40-15,-5 11-31 16,-9 2 79-16,9 7-40 31,-2-1-40-31,1 8 32 0,-6 2-40 16,5 13 32-16,-13 0-80 15,15 10 80-15,-15 1-88 0,-1 2 40 16,-6-3 32-16,0 6-80 16,0-4 16-16,7-1-56 31,0-11-32-31,0 6-64 0,8-7 16 0,-2-4-16 16,1-1 0-16,1-5-16 15,-1-11-96-15,-8-6-64 0,1-17-32 16,0-6-40-16,-7-10-160 15,0-6-352 1,0 0-505 0,0-33 361-16,-14-17-672 0,-28-56-481 15,7 5 441-15,1 11-3161 0</inkml:trace>
          <inkml:trace contextRef="#ctx0" brushRef="#br0" timeOffset="244.67">1608 636 9249 0,'0'0'2721'0,"0"0"-2129"0,0 0-336 15,0 0 96-15,0 0 561 16,0 0-345-16,0 0-168 0,211-130-400 15,-177 109-488-15,-12 3-633 32,-15 13 1-32,-7 5-320 15,0 5-1113-15,-22 19-4760 0</inkml:trace>
          <inkml:trace contextRef="#ctx0" brushRef="#br0" timeOffset="432.21">1608 636 6449 0,'7'211'2248'16,"22"-211"-895"-16,13-5-81 0,14-19 24 16,-7-4-248-16,-1 2-431 15,-5 3-289-15,-16 0-328 0,-12 12-96 16,-8 11-545 0,-7 0-335-16,0 0-760 15,-14 6-3305-15</inkml:trace>
          <inkml:trace contextRef="#ctx0" brushRef="#br0" timeOffset="578.03">1608 1149 8873 0,'0'0'2601'0,"0"0"-1537"0,0 0 280 16,0 0-31-16,0 0-601 15,231-141-376-15,-175 96-240 16,15-17-96-16,-22 18-1448 0,-15 0-1529 0</inkml:trace>
          <inkml:trace contextRef="#ctx0" brushRef="#br0" timeOffset="4129.18">1728 1867 8193 0,'0'0'2713'31,"0"0"-1689"-31,0 0-232 0,0 0-24 0,0 0-31 16,0 0-201-16,0 0-288 15,252-173-112-15,-197 140-88 0,-6 5-40 16,-20 7-8-16,-2 8-400 15,-20 2-56 1,0 11 39 0,-7 0-63-16,0 0-600 0,-14 0-1016 0,-13 11-417 15,-2 12-119 1</inkml:trace>
        </inkml:traceGroup>
        <inkml:traceGroup>
          <inkml:annotationXML>
            <emma:emma xmlns:emma="http://www.w3.org/2003/04/emma" version="1.0">
              <emma:interpretation id="{D9A29821-DB6F-4A11-A914-EE4D7A519A1C}" emma:medium="tactile" emma:mode="ink">
                <msink:context xmlns:msink="http://schemas.microsoft.com/ink/2010/main" type="inkWord" rotatedBoundingBox="4956,2292 5223,3770 4656,3873 4388,2395"/>
              </emma:interpretation>
              <emma:one-of disjunction-type="recognition" id="oneOf1">
                <emma:interpretation id="interp1" emma:lang="" emma:confidence="0">
                  <emma:literal>~</emma:literal>
                </emma:interpretation>
                <emma:interpretation id="interp2" emma:lang="" emma:confidence="0">
                  <emma:literal>〕</emma:literal>
                </emma:interpretation>
                <emma:interpretation id="interp3" emma:lang="" emma:confidence="0">
                  <emma:literal>…</emma:literal>
                </emma:interpretation>
                <emma:interpretation id="interp4" emma:lang="" emma:confidence="0">
                  <emma:literal>“</emma:literal>
                </emma:interpretation>
                <emma:interpretation id="interp5" emma:lang="" emma:confidence="0">
                  <emma:literal>_</emma:literal>
                </emma:interpretation>
              </emma:one-of>
            </emma:emma>
          </inkml:annotationXML>
          <inkml:trace contextRef="#ctx0" brushRef="#br0" timeOffset="5414.35">2176 1667 5873 0,'0'0'2320'0,"0"0"-1127"16,0 0-105-16,0 0-8 31,0 0-360-31,0 0-240 0,20 218-328 16,-20-140-88-16,0 5-64 16,0 0-8-16,-14-5-232 15,1 1-16-15,-16-7-96 0,2-17 8 16,5-9 248-16,9-12 64 31,6-19 32-31,0-9 0 0,7-2 0 16,0-4-8-16,0 0 8 15,14 0-80-15,21-15 72 16,6-14-216-16,-6 2-216 0,1-1 128 0,-1 6 120 16,-23 7 176-1,-4 6 16 1,-1 9-48-16,-7 0 48 0,0 24 272 15,0 20 192-15,-20 12-192 16,-16 16-24-16,8 1 8 16,-6-1-152-16,5 1-96 0,2-12 56 15,12-6 32 1,1-9-96 0,8-12 8-16,6 0 8 0,0-19 48 0,0 3-56 15,0-8 120-15,27 2 112 16,8 0 104-16,14-8-8 15,0 7 128-15,14-5-232 0,-6-2-55 16,-1-4-73-16,-7 0-48 16,0 0-48-1,-15 0-16-15,8 0-313 16,-20 0-191-16,-2 0 8 16,-6 0-176-16,1-10-544 0,-10-13-232 15,-5 7-1321-15</inkml:trace>
        </inkml:traceGroup>
        <inkml:traceGroup>
          <inkml:annotationXML>
            <emma:emma xmlns:emma="http://www.w3.org/2003/04/emma" version="1.0">
              <emma:interpretation id="{8203676B-7E49-4D97-9772-8646DE8FBD4F}" emma:medium="tactile" emma:mode="ink">
                <msink:context xmlns:msink="http://schemas.microsoft.com/ink/2010/main" type="inkWord" rotatedBoundingBox="4823,2474 4951,3181 4442,3273 4314,2566"/>
              </emma:interpretation>
              <emma:one-of disjunction-type="recognition" id="oneOf2">
                <emma:interpretation id="interp6" emma:lang="" emma:confidence="1">
                  <emma:literal/>
                </emma:interpretation>
              </emma:one-of>
            </emma:emma>
          </inkml:annotationXML>
          <inkml:trace contextRef="#ctx0" brushRef="#br0" timeOffset="4633.83">1846 2018 4296 0,'0'0'2033'15,"0"0"-761"-15,0 0-120 16,0 185-295-16,0-120 151 0,0 3 48 16,7-7-520-16,8 1-152 15,-1-13-320-15,-8-5 64 32,1-15-128-32,0-12-192 0,-7-12-328 15,7-5-272-15,-7 0 96 16,0-39-392-16,0-11-137 0,0-5 825 15,0-7 400-15,0 1 408 16,0 5 448-16,0 13-87 31,0 2-57-31,22 8-256 0,-2-1-216 16,2 13-24-16,12-13-56 0,1 1 80 16,7-1-88-16,7 0 24 0,-6 0-176 15,-8 1 72-15,-8 12-64 16,-5 3-8-16,-10 7 0 15,-4 11 0-15,-8 0 0 16,0 0 128 0,0 0 152-16,0 0-112 15,0 0-168-15,0 6 56 0,0 17-64 0,0 21 16 16,0 5 32-16,0 7-40 31,0 10 8-31,0-3-8 16,0-2 0-16,0-5 8 0,0-12-8 15,0-5 0-15,7-5-480 0,7-12 32 16,-14-10-208-16,8-12-272 16,-8 0-393-16,0 0-271 31,0-18-4185-31</inkml:trace>
          <inkml:trace contextRef="#ctx0" brushRef="#br0" timeOffset="4880.17">2071 1844 5673 0,'0'0'3985'16,"0"0"-2881"-16,0 0-720 0,0 0-168 16,0 0 160-16,0 0-16 0,0 129-72 15,7-61-280-15,-1-1 96 16,-6-8-104-16,0-8-304 31,0-12 24-15,0-16-8-16,0-7-280 0,0-16-504 15,0-10-193-15,0-19-1623 16</inkml:trace>
        </inkml:traceGroup>
        <inkml:traceGroup>
          <inkml:annotationXML>
            <emma:emma xmlns:emma="http://www.w3.org/2003/04/emma" version="1.0">
              <emma:interpretation id="{A93F776A-B78B-46D7-8DED-725B314848E6}" emma:medium="tactile" emma:mode="ink">
                <msink:context xmlns:msink="http://schemas.microsoft.com/ink/2010/main" type="inkWord" rotatedBoundingBox="5396,3271 5467,3664 4327,3870 4256,3478"/>
              </emma:interpretation>
              <emma:one-of disjunction-type="recognition" id="oneOf3">
                <emma:interpretation id="interp7" emma:lang="" emma:confidence="0">
                  <emma:literal>凣</emma:literal>
                </emma:interpretation>
                <emma:interpretation id="interp8" emma:lang="" emma:confidence="0">
                  <emma:literal>丬</emma:literal>
                </emma:interpretation>
                <emma:interpretation id="interp9" emma:lang="" emma:confidence="0">
                  <emma:literal>〗</emma:literal>
                </emma:interpretation>
                <emma:interpretation id="interp10" emma:lang="" emma:confidence="0">
                  <emma:literal>〖</emma:literal>
                </emma:interpretation>
                <emma:interpretation id="interp11" emma:lang="" emma:confidence="0">
                  <emma:literal>i</emma:literal>
                </emma:interpretation>
              </emma:one-of>
            </emma:emma>
          </inkml:annotationXML>
          <inkml:trace contextRef="#ctx0" brushRef="#br0" timeOffset="5656.71">2546 2659 8633 0,'0'0'2401'16,"0"0"-1577"-16,0 0-88 15,0 0-24-15,0 0-376 16,0 0-104-16,-41 111-176 0,19-66-56 16,2 5 0-1,-9 0-408-15,2-5-280 16,-2-1 0-16,-13 2-472 0,7-8-649 16,-6-10-1039-16</inkml:trace>
          <inkml:trace contextRef="#ctx0" brushRef="#br0" timeOffset="5992.3">1777 3149 4745 0,'0'0'2600'0,"0"0"-1024"0,0 0-295 15,0 0-25-15,0 0-328 16,0 0-464-16,0 0-160 16,-15-21 80-16,15 9 72 0,15 1 57 15,5-6 167-15,9-5-104 16,5-2-40-16,8 4-88 0,14-9-144 16,8-4 32-1,12 0-152-15,8-6-8 16,14-5-160-16,-8-2 48 15,8 1-64-15,-5 12-472 0,-17 0-472 16,-12 11-784-16,5-1-489 16,-28 13-1024-16,-4 4-3280 0</inkml:trace>
        </inkml:traceGroup>
      </inkml:traceGroup>
    </inkml:traceGroup>
    <inkml:traceGroup>
      <inkml:annotationXML>
        <emma:emma xmlns:emma="http://www.w3.org/2003/04/emma" version="1.0">
          <emma:interpretation id="{72107685-2594-4D2D-96BD-56FA865B98EA}" emma:medium="tactile" emma:mode="ink">
            <msink:context xmlns:msink="http://schemas.microsoft.com/ink/2010/main" type="paragraph" rotatedBoundingBox="3561,437 4354,3912 2684,4292 1892,81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B820FF0-92F5-4EFF-8A28-486F0860CCEF}" emma:medium="tactile" emma:mode="ink">
              <msink:context xmlns:msink="http://schemas.microsoft.com/ink/2010/main" type="line" rotatedBoundingBox="3561,437 4354,3912 2684,4292 1892,818"/>
            </emma:interpretation>
          </emma:emma>
        </inkml:annotationXML>
        <inkml:traceGroup>
          <inkml:annotationXML>
            <emma:emma xmlns:emma="http://www.w3.org/2003/04/emma" version="1.0">
              <emma:interpretation id="{BE9DE724-B102-41D3-B864-330EDD15AD9F}" emma:medium="tactile" emma:mode="ink">
                <msink:context xmlns:msink="http://schemas.microsoft.com/ink/2010/main" type="inkWord" rotatedBoundingBox="3561,437 4354,3912 2684,4292 1892,818"/>
              </emma:interpretation>
              <emma:one-of disjunction-type="recognition" id="oneOf4">
                <emma:interpretation id="interp12" emma:lang="" emma:confidence="1">
                  <emma:literal/>
                </emma:interpretation>
              </emma:one-of>
            </emma:emma>
          </inkml:annotationXML>
          <inkml:trace contextRef="#ctx0" brushRef="#br0" timeOffset="-4147.13">5 0 6369 0,'0'0'2624'0,"0"0"-1079"0,0 0-633 15,0 0 64-15,0 0-144 16,0 0-272-16,-5 11 25 0,5-1-17 31,0-3-168-31,0 15-232 16,0 11 104-16,0 5-88 0,5 18 80 16,10 6-48-16,-8 5 8 0,8 4-128 15,-3 3-40-15,3-7 24 16,-1-1-72-16,1-9-8 0,-10-3-8 15,10-8-128 1,-8-12-312 0,0-7-104-16,1-5-224 0,-1-10-32 15,-7-12-97-15,0 0-87 0,0 0-64 16,0 0 88-16,0-23 336 16,0-10 167-1,0-6 345-15,0 0 120 16,-7 0 280-16,-8 6 321 15,8 10 343-15,0 12-200 16,-1-5-256-16,8 9-120 0,0-4-88 16,0-1 24-16,0-3-192 0,0-2-48 15,22-10-64-15,5 3-8 32,10-4 8-32,-10 12-56 15,2-6 40-15,-9 16-40 0,2-6 56 16,-10 6 8-16,-4 2-8 15,6 4-8-15,-14 0-144 0,0 0 152 16,0 0 120-16,0 0-72 31,0 0 8-31,7 10 40 16,-7 8-16-16,8 4 24 0,4 2-96 16,-12 1 112-16,8-1-120 0,-8 4 0 15,0-2-64-15,0 8-88 16,0-6-128-1,0 11-312-15,0-5-408 16,-28 10-600-16,7-9-417 16,-7-9-663-16</inkml:trace>
          <inkml:trace contextRef="#ctx0" brushRef="#br0" timeOffset="-3936.69">91 707 5937 0,'0'0'3144'16,"0"0"-1543"-16,0 0-1025 0,0 0-200 31,0 0-16-31,0 0-352 16,27-38 72-16,2 20 24 16,5 3-24-16,-6-4-80 0,-7 9-536 15,-1 5-296-15,-12-1-320 16,-8 6-489-16,0 0-279 0,0 0-3337 0</inkml:trace>
          <inkml:trace contextRef="#ctx0" brushRef="#br0" timeOffset="-3788.09">91 707 3792 0,'139'-56'1617'0,"-139"56"-865"16,0 0-72-16,0 0 160 15,15 0-272-15,-10 0-288 16,-5 0-280-1,8 0-128-15,-8 12-592 16,0 5-536-16,-13 5-1921 0</inkml:trace>
          <inkml:trace contextRef="#ctx0" brushRef="#br0" timeOffset="-3606.58">-91 1098 6481 0,'0'0'2320'16,"0"0"-1800"-16,0 0-391 0,0 0 599 15,0 0 48-15,0 0-64 32,243-155-152-32,-186 109-128 0,-8 6-432 15,-13 7-496-15,-2 11-680 16,-14 6-457-16,-12 5-575 0,-1 0-1065 16</inkml:trace>
          <inkml:trace contextRef="#ctx0" brushRef="#br0" timeOffset="-3371.7">377 798 1632 0,'0'0'3209'16,"0"0"-1145"-16,0 0-952 16,0 0-464-16,0 0-248 0,0 0-248 15,-41 177-32-15,33-150-112 16,8 2 97-16,-7-6 23 16,7-1 80-1,0-6 128-15,0-5 32 0,0-6-320 16,15 3-48-16,5-4 8 15,9-4 0-15,-17 0 64 0,10 0-72 16,-7 0-392-16,-3 0-424 16,-4 0-665-1,-8-12-47-15,0 7-128 16</inkml:trace>
          <inkml:trace contextRef="#ctx0" brushRef="#br0" timeOffset="-3099.17">-22 1054 7697 0,'0'0'3089'0,"0"0"-1753"31,0 0-896-31,0 0 64 16,-83 211-152-16,54-150-176 0,16 0-176 15,-9 1-208-15,2-6-224 16,6-6-848-16,-8-12-40 16,9-9-977-16,6-18-2176 0</inkml:trace>
          <inkml:trace contextRef="#ctx0" brushRef="#br0" timeOffset="-2770.65">-147 1360 5961 0,'0'0'2288'0,"0"0"-991"0,0 0-249 15,0 0-424-15,201 56-48 31,-123-45-96-31,6 0 104 0,21-6-64 16,8 6-144-16,5 0-120 16,9-5-79-16,-17 5-73 0,-12 0 104 15,-7-4-112-15,-13-2 8 16,-16 1-104-16,-6-1 56 16,-7 1 8-16,0-6-64 0,-20 4 0 31,-2-4-104-31,-5 0-520 15,-9 0-41-15,1 0-47 0,-6 0-752 16,-8-33 96-16,0-6-753 16,0 1-5639-16</inkml:trace>
          <inkml:trace contextRef="#ctx0" brushRef="#br0" timeOffset="-2276.46">586 161 8785 0,'0'0'2793'0,"0"0"-1761"0,0 0-680 16,0 0 216-16,0 0 97 0,232-133-241 16,-190 105-272-16,0-1-152 15,-22 17-96-15,-6 2-296 16,-14 10-209-16,0 0 9 0,0 0-176 31,0 0-184-31,-7 28 384 16,-20 6 56-16,-8 17 384 15,-6 3 104-15,12 7 24 0,-6 7 136 16,21-3 96-16,-1 8-112 16,10-5 64-16,5-1-104 0,0-5 40 31,0-1-72-31,0 0 40 16,0-6-80-16,0 6-8 0,0 2 16 15,0-9-16-15,0-2-296 0,0-14-360 16,0-9-168-1,0-13-297 1,-8-16 201-16,1 0-360 0,7-16-1769 16</inkml:trace>
          <inkml:trace contextRef="#ctx0" brushRef="#br0" timeOffset="-1905.85">713 724 3472 0,'0'0'2097'0,"0"0"-529"31,0 0-872-31,0 0-120 16,0 0-104-16,15-196 89 0,5 159-273 15,9 3-152-15,-2 0-120 16,0 6 8-16,2 6-24 0,-9 5-8 16,-13 12-104-16,8-2-248 31,-8 7 151-31,0 0 209 0,-7 0 265 16,0 0 95-16,0 23 160 15,0 0-136-15,0 10-48 16,0 1-72-16,6 5-112 0,-6 0 72 15,7 10-32-15,0 8 8 32,8 4-48-32,-8 1 56 0,0 10-64 15,-1 5 16-15,1 2-16 16,0-7 48-16,1 1-16 16,-1-7-80-16,0-4-40 0,0-12-40 0,-1-12 40 15,1-4-56 1,-7-16-128-1,7-7-144-15,-7-11-328 0,0 0-736 16,0-11-593-16,0-12-591 16</inkml:trace>
          <inkml:trace contextRef="#ctx0" brushRef="#br0" timeOffset="-1703.39">684 947 6369 0,'0'0'2960'0,"0"0"-1231"15,0 0-337-15,0 0-304 0,0 0-824 16,0 0 41-16,85-66 175 31,-36 37-48-31,-7 1-280 0,0 6-80 16,-22 6-72-16,-6 5-712 16,1 4-433-16,-15 7-311 15,0 0-496-15,0 0-1945 0</inkml:trace>
          <inkml:trace contextRef="#ctx0" brushRef="#br0" timeOffset="-1530.31">684 947 5209 0,'-5'129'2712'16,"5"-129"-1552"-16,0 0-735 0,20 0 527 16,14-18 200-16,2-4-144 15,-1 0-248 1,-8 5-296-16,-5 7-440 0,-15-2-24 15,-7 12-528-15,0 0-424 16,0 0-1008-16,-14 17-705 16</inkml:trace>
          <inkml:trace contextRef="#ctx0" brushRef="#br0" timeOffset="-1296.94">593 1237 4488 0,'0'0'1457'16,"0"0"-33"-16,0 0 208 15,0 0-287-15,0 0-201 0,218-88-360 16,-198 70-232-16,-5 13-432 16,-8 5-64-1,-7 0 368-15,0 0-88 16,0 11 41-16,-7 27 7 16,-21 19-336-16,-13 5-48 0,-8 4-400 15,0 1-105-15,-8-12-439 16,-13 12-840-16,13-17-593 0,16-22-719 0</inkml:trace>
          <inkml:trace contextRef="#ctx0" brushRef="#br0" timeOffset="-1121.74">853 1286 8065 0,'0'0'2793'16,"0"0"-1505"-16,0 0-416 15,0 0-112 1,0 0-319 0,0 0-241-16,238 62-200 0,-204-50-208 0,22-6-841 15,-14-6-1079-15,-13 0-2641 16</inkml:trace>
          <inkml:trace contextRef="#ctx0" brushRef="#br0" timeOffset="2522.73">733 1844 9890 0,'0'0'2520'16,"0"0"-1832"-1,0 0-408-15,0 0-16 16,0 0-24-16,0 0-128 15,238-32-112-15,-189 21-744 16,-20-1-904-16,-15 12-961 0,-14 0-6320 0</inkml:trace>
          <inkml:trace contextRef="#ctx0" brushRef="#br0" timeOffset="2148.11">-78 2703 6769 0,'0'0'5113'0,"0"0"-3929"16,0 0-760-16,0 0-264 0,0 0 16 15,203-195-96-15,-139 128-80 16,-3-1-416-16,-4 9-536 16,-8 7-616-16,-13 8-417 0,-23 11-95 31,1 5-529-31,-14 13 577 0,0 2 2008 16,-14 7 24-16,-6 6 1544 0,-2 0-535 15,-5 0 215-15,12 0-152 16,1 0 112-16,1 0-296 15,13 0-215-15,-7 0-129 0,7 6-184 16,0 11-160 0,0 4 168-16,0 25 192 15,0 9-48-15,0 13-128 16,12 9-200-16,-4 7 16 0,13 0 64 16,-1-6-32-16,-5 0-112 15,7-5-40 1,-10-6 56-16,3-12-128 15,-8-10 8-15,0-5 41 16,-7-19-41-16,0 1-8 0,0-10-8 16,0-8 0-16,0 8 152 15,0-12-24-15,-7 0 96 0,-7 0 48 16,6 0 136-16,-4 0 192 31,-3 0-352-31,1 0 160 16,6-4-48-16,3-4 80 0,-2-2-168 15,7-2-96-15,-8-4-168 16,8 0-8-16,0-8-152 0,0-10-96 31,0-3-208-31,8-20-208 16,19-3-576-16,7-51-409 0,3 10-791 16,-3 6-2337-16</inkml:trace>
          <inkml:trace contextRef="#ctx0" brushRef="#br0" timeOffset="2527.71">657 2218 2960 0,'0'0'5993'0,"0"0"-4440"0,0 0-1361 15,0 0-192-15,0 0 760 0,105 6 88 32,-41-34-376-32,12-11-136 15,-20 0-200-15,0 5-136 16,-14 6-656-16,-22 13-600 0,-20 8-392 16,0 7-537-16,0 0-3944 0</inkml:trace>
          <inkml:trace contextRef="#ctx0" brushRef="#br0" timeOffset="2807.97">936 2207 6329 0,'196'-133'2040'0,"-223"167"-1176"0,-9 4-559 15,-6 7-305-15,-20 26-561 16,13-9-1311-16,-7 0-5137 0</inkml:trace>
          <inkml:trace contextRef="#ctx0" brushRef="#br0" timeOffset="2671.33">936 2207 3952 0,'0'0'2889'0,"0"0"-1025"16,0 0-903-16,0 0-393 0,0 0-384 15,0 0-176-15,0 0 8 0,-27 185-16 16,40-175-544-16,1-10-1265 0,8 0-2440 16</inkml:trace>
          <inkml:trace contextRef="#ctx0" brushRef="#br0" timeOffset="3410.98">826 2676 4352 0,'0'0'1361'0,"0"0"-897"15,0 0-16-15,152-191 24 16,-103 142-112-16,7 5-224 0,-7 15-136 16,-7 6-8-16,0 12-280 15,-13 11-288-15,-2 0 576 0,-12 0 0 31,7 7 40-31,-10 5 80 16,3 3 72-16,-1-5-8 16,-8-1 40-16,1 1-64 0,7 0 40 15,-6 7 200-15,6 0 136 16,-8 6 40-16,8 3-87 31,1 3-81-31,-1 15-120 0,-1 1 104 0,9 11-8 16,-15-1-80-16,13 13-88 15,-13-2-40-15,8 7 56 0,-1-1-136 16,-1-5 32-16,2 1-120 16,-8-13 72-16,0-5-80 15,-7-22-120-15,0-6-432 16,0-15-392 0,0-3-352-16,0-4-1225 0</inkml:trace>
          <inkml:trace contextRef="#ctx0" brushRef="#br0" timeOffset="3831.53">1063 2859 8793 0,'0'0'2561'16,"0"0"-1649"-16,0 0-528 16,0 0-216-16,0 0 88 31,0 0-80-31,0 0-112 0,175-160-64 15,-134 120-456-15,-11 7-272 16,-18 10-288-16,-5 8 80 0,-7 2 264 16,0 13 7-16,0 0 449 15,-7 0 216-15,-13 17 104 16,-9 23 0-16,9-2 408 0,-9 6-143 16,16 6-81-1,-8 7-80-15,13 10 40 16,8-6-8-16,0 7-8 0,0-13-136 15,0 1-88-15,22-17-8 16,-2-11 0 0,2-12-64-1,-7-10 64-15,-10-6 40 0,2 0 152 16,-7-6 216-16,0-18 96 0,0-8-96 16,0 5-120-16,-12-13-184 0,-10 12-104 15,0-5-160-15,16-1-496 31,-1-5-400-31,7 6-488 16,0 5-1025-16</inkml:trace>
          <inkml:trace contextRef="#ctx0" brushRef="#br0" timeOffset="3001.45">642 2743 8329 0,'0'0'2121'0,"0"0"-1529"15,0 0 0-15,0 0 144 16,0 0-376-16,8 184-360 0,-1-128-40 16,-7-7-512-16,0-5-440 15,0 8-664-15,0-25-753 0,0-5-568 16</inkml:trace>
        </inkml:traceGroup>
      </inkml:traceGroup>
    </inkml:traceGroup>
  </inkml:traceGroup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43:48.22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0 479 4256 0,'0'0'785'0,"0"0"-577"16,0 0-152-1,0 0 168-15,0 0 2024 16,0 0-1064-16,0 0-735 0,0 0-321 15,16-52-24-15,-16 46-96 16,0 6 48-16,0-4-8 16,0 4 72-16,0 0 296 0,0 0 184 31,0 0-64-31,0 0-80 16,0 0-40-16,0 0-104 15,0 0-56-15,4 0-88 0,-4 0 16 16,4-3-128-16,0 3 48 31,4-6 16-31,0 3 216 0,3-3 65 0,1 0-201 16,3-1-64-16,1 1-32 15,-5 0 24-15,1 3-80 16,3-1-48-16,1 2 64 16,-5 2-32-1,5 0-32-15,-5 0 16 16,6 0-8-16,-6 0-8 0,1 0 0 0,3 0 0 15,-3 0 56-15,-1 0-48 16,5 0 0-16,-5 0-8 16,5 0 8-16,-1 0 0 0,1 0 0 31,-1 0 8-31,4 0-16 16,2 0 56-16,2-12-56 0,4-4 8 15,0-2-8-15,4-1 8 16,-4 0-8-16,0-2 8 0,-3 2-8 15,-1 4 0-15,-4 5 8 16,-11 4-8-16,3 3 8 0,-7 3-8 47,0 0 0-47,0 0-8 16,4 0 8-16,7 9 8 15,-3 4 88-15,3 2 8 0,4 4-96 16,5-1 88-16,-4 1-96 15,3 0 64-15,-4-3-56 0,4-2 0 0,4-1-8 16,-4-4 8-16,1-6 8 16,7-3-8-16,-4 0 8 15,4 0-16-15,0-15 16 0,4-4-16 16,-1 1 72-16,2-1-64 16,-5-3-8-16,-4 7 8 15,-4-1-8-15,-7 7 8 16,-1 2-8-1,0 2 8-15,-3 5 0 0,4-3-8 16,4 3 0-16,-1 0 8 0,4 0-8 16,4 0 0-16,-4 0 0 15,0 0 0 1,4 0 8-16,1 6-8 16,3 0 8-16,0-3 8 15,7 0 88-15,1-3-96 16,4 0 48-16,4 0-56 0,-1-3 0 15,0-9 8-15,5-3-16 16,3-8 8 0,-7 5 0-16,4-3 0 15,-5 2 56-15,-4 4-56 16,-11 2 16-16,-8 7-8 0,-7 3 0 16,-4 3 0-16,-8 0 40 15,4 0 112-15,0 0 136 0,3 3 80 31,1 9-8-31,7 1-112 16,4 3 80-16,4-2-328 16,4 2 64-16,-4 0 40 0,12 0-112 0,0-4 24 15,0-3 24 1,3-3 16-16,5-6-64 0,-4 0 40 16,-5-3-32-1,-3-9-8 1,0-4 8-16,-4-2 48 15,-4-3-56-15,4 2 0 16,-8 0-8-16,-3 3 0 0,-9 7 8 16,-3 3 0-16,0 0 8 15,-5 6-8-15,-3 0 0 0,4 0 0 16,0 0-8-16,4 0 0 16,4 6 8-16,8 7 72 0,3-1-8 15,8 3 56-15,-1 3-40 31,9-2 33-31,8 0-113 0,-4-5 0 16,7 0 8-16,-4-6-8 16,9-5 8-16,-1 0 0 15,0 0-8-15,5-12 0 0,-5-10-8 16,4-3-32-16,-7 1 40 16,-5-4-9-16,-4 4 26 0,-7 1-9 31,-8 5-8-31,-8 6-8 15,-6 2 8-15,-5 8 96 16,-5-2-48-16,-3 1 200 0,4 3-112 0,-4 0-32 16,4 0-96-1,4 0-8-15,0 0 96 0,-1 0-88 16,5 0-8 0,-1 0-40-16,-3 0-304 15,0 3-585-15,-8 7-935 16,0 2-3065-16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43:50.17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332-47 5977 0,'0'0'2680'15,"0"0"-1455"-15,0 0-705 16,0 0 16-16,0 0 80 16,0 0-104-16,0 0-56 0,54-3-96 31,-30 3 8-31,-5 0-216 15,4 9 16-15,0-3-40 0,-3 4-48 0,-5 2 56 16,4 0-88-16,-7 0 0 16,3 1-48-16,-7-4 0 15,1 3 8-15,-2 5 73 0,-7-3 111 16,4-1 168 0,-4 3-112-1,0-2-8-15,0 5-72 0,0-4-168 16,0 8-16-16,-7-2-232 15,-1 1-40-15,-5-1-184 0,2-2-265 16,3-1 73-16,-3-6-192 0,-5-2-576 31,5-4-529-31,-1-6-1119 16</inkml:trace>
  <inkml:trace contextRef="#ctx0" brushRef="#br0" timeOffset="259.89">391 89 6633 0,'0'0'1784'0,"0"0"-1232"31,0 0 9-31,0 0 31 0,0 0-272 0,0 0-200 15,0 0-16-15,0 0 216 16,0 0-216-16,7 43-104 16,-7-31-384-16,0 1-240 0,0-4-689 15,0-6-607-15</inkml:trace>
  <inkml:trace contextRef="#ctx0" brushRef="#br0" timeOffset="430.44">391 89 5297 0,'135'-80'3040'16,"-135"80"-1223"-16,0 0-849 15,0 12-400-15,-12 6-368 0,0 10-32 16,1-3-160-16,3 6-8 16,-3 3-416-16,-5 12-1032 15,5-9-353-15,-5-6-863 0</inkml:trace>
  <inkml:trace contextRef="#ctx0" brushRef="#br0" timeOffset="-956.31">18 135 680 0,'0'0'5369'0,"0"0"-3553"0,0 0-255 15,0 0 87 1,-20 0-128 0,20 0-232-16,0 0-191 15,0 0-393-15,0 0-160 0,0 0-128 16,0 0-168-16,0-3-72 16,12-6-80-16,7-6 32 0,5-1-80 0,7-3 8 15,0-2-56-15,0 2 0 31,-4 7 0-31,0 2 0 16,-7 5-64-16,-5 1 64 0,1 4-16 16,-5 0-88-16,1 7 8 15,-4 11 72 1,-1 4 24-16,1 5 0 16,-4 2 72-16,4 1 0 15,-5 7 40-15,1-6-40 0,-4 4 0 16,4-8-16-16,0-3-8 15,-4 1-24-15,0-7-24 0,0-5 0 16,0 0 0-16,0-4-8 16,0-3-192-16,0 0-192 31,-4-2-536-31,-4 2-88 0,-7 0-161 16,0-6-311-16,-5 0-184 15,1 0-313-15,4 0-2047 0</inkml:trace>
  <inkml:trace contextRef="#ctx0" brushRef="#br0" timeOffset="-591.09">134 52 5233 0,'0'0'2056'0,"0"0"-1208"32,0 0-264-32,0 0 265 0,0 0 79 15,0 0-104-15,0 0-128 16,0 0-136-16,0 56 8 0,0-41-296 15,-4 6-32-15,-7 1-144 32,-5 2 8-32,5 2-32 15,-1-2-72-15,1-5-96 0,3-1-296 16,0-9-272-16,8-2-424 16,0-7-464-16,4 0-345 0,8-4-335 15</inkml:trace>
  <inkml:trace contextRef="#ctx0" brushRef="#br0" timeOffset="-402.56">200 144 4016 0,'0'0'4753'15,"0"0"-3248"-15,0 0-865 0,0 0 112 0,0 0 64 16,0 0-136 0,0 4-448-1,0 11-72 1,0 7-64-16,0 5-96 15,-8 1-576-15,-4 3-280 0,-11 3-472 16,8-9-881-16,-4-4-2824 16</inkml:trace>
  <inkml:trace contextRef="#ctx0" brushRef="#br0" timeOffset="677.77">278 525 544 0,'0'0'7513'16,"0"0"-6369"-16,0 0-655 0,0 0 295 16,0 0 136-16,113-68-176 15,-79 43-248 1,-3 0-136-16,0 1-240 0,-8 8-120 16,-4 0 0-16,-7 7-656 15,-8 9-328 1,-4 0-48-16,-12 3-1009 0,-11 12-5656 0</inkml:trace>
  <inkml:trace contextRef="#ctx0" brushRef="#br0" timeOffset="859.29">391 537 5009 0,'0'0'1960'16,"0"0"-984"-16,0 0-88 0,0 0-39 16,0 0 271-16,19 102-216 31,-4-74-416-31,-3 2-88 0,-1 1-224 15,1-3-136-15,-4-3-40 16,-8-7-592-16,0-11-496 16,0-5-1097-16,0-2-2232 0</inkml:trace>
  <inkml:trace contextRef="#ctx0" brushRef="#br0" timeOffset="1405.96">522 691 6425 0,'-35'108'2024'15,"35"-108"-1632"-15,15-12 72 0,9-10 105 16,3-9-305-16,4-3-160 16,16-12-104-16,-13 9-880 0,-7 4-1585 15</inkml:trace>
  <inkml:trace contextRef="#ctx0" brushRef="#br0" timeOffset="1130.57">472 558 6633 0,'0'0'1704'15,"0"0"-760"-15,0 0 185 0,0 0-297 16,0 0 16-16,0 0-168 16,124-105-144-1,-109 98-272-15,-3 2-56 0,-1 5-144 16,-7 0-64 15,4 0 56-15,0 12-8-16,-4 7 129 15,3 9 55-15,-3-1-136 0,0 7-16 0,-4 0-32 16,4-5 8 0,-4-2-56-16,0-2-96 0,0-4-521 15,-4-5-431-15,-4-3-768 0,-3-7-2089 16</inkml:trace>
  <inkml:trace contextRef="#ctx0" brushRef="#br0" timeOffset="1293.11">522 691 7257 0,'0'0'2681'0,"0"0"-1761"32,0 0-488-32,0 0-16 0,0 0 120 15,0 0 128-15,0 0-304 16,0 0-208-16,78-56-152 16,-67 54-376-16,-11 2-680 0,0 2-1280 15,-15 11-3090-15</inkml:trace>
  <inkml:trace contextRef="#ctx0" brushRef="#br0" timeOffset="2000.95">832 243 1400 0,'0'0'6065'16,"0"0"-4185"-16,0 0-631 16,0 0-113-16,0 0-424 15,0 0-280-15,0 0 56 0,23 0-112 16,-7 3-160-16,-5 7-63 0,1-1-57 15,-5-3-96-15,1 0 0 32,0-2-8-32,-4-1-545 15,1-3-775-15,-5 0-848 0,0 0-1913 16</inkml:trace>
  <inkml:trace contextRef="#ctx0" brushRef="#br0" timeOffset="2337.57">945 21 4336 0,'0'0'2473'0,"0"0"-1113"0,0 0-616 16,0 0 121 0,0 0-97-1,0 0-144-15,0 0 48 16,15 46-8-16,-7-15-136 15,4 0-184-15,-1 12-16 0,5 1-24 0,-5 2-47 16,5 6-81-16,-1 1-8 0,0-1 8 31,-3-1-40-31,3-3-56 16,-2-8-32-16,-5-6-48 0,-1-9 0 16,1-9-72-16,-8-10-424 15,4 1-537-15,-4-7 81 0,0 0 8 16,0-29-504-16,0-2-1761 31</inkml:trace>
  <inkml:trace contextRef="#ctx0" brushRef="#br0" timeOffset="3016.27">1095 376 5801 0,'0'0'1984'0,"0"0"-984"0,0 0-319 16,0 0-241-16,20-120-176 31,0 86-32-31,-1 0-56 15,4-3-56-15,-4 5-120 0,-7 2 0 0,0-2-224 16,-5 8-280 0,-3 0 208-16,-4-1 0 15,0 6 183-15,0 4 113 0,0 0 72 16,0 8 33 0,-4 1 183-16,4 3 88 15,-4 3-104-15,4 0-120 0,0 0 24 0,0 0 112 16,0 0-8-1,0 0 24 1,0 16-24-16,0 2 320 16,8 16 184-16,0 3-328 0,0 3 41 15,-1 1-249-15,5-2-72 16,-4-7-168-16,0-5 112 0,-4-8-120 16,0-8-48-16,0-6-208 31,-4-5-369-31,0 0-23 0,0-10 96 15,0-9-200-15,0-8 192 16,-8-7 336-16,4-1-280 0,4 5 120 16,0-4 48-16,0 6 296 15,0 3 24-15,12 4 32 16,3 5-16-16,1 0 16 0,-1 8 168 31,-3 1 256-31,-5 1 16 16,1 3-144-16,-4 3-136 0,4 0 64 15,-1 0-56-15,1 0-16 0,0 0-56 16,3 0 40 0,-3 3-96-16,4 3 168 0,-5 7-16 15,5-1 48 1,-3 6 80-16,-2 4-8 16,-3 3-72-16,0 0-87 0,0-1 31 15,4-2 16-15,-8-3-96 0,3 2-112 16,-3-6-8-1,0 1 0-15,0-4-8 16,4-2 8-16,-4-2-368 16,0-1-73-16,0-4-375 15,0 0-48-15,0-3-320 0,-4 0-937 16,-7 0-2152-16</inkml:trace>
  <inkml:trace contextRef="#ctx0" brushRef="#br0" timeOffset="4570.62">1185 172 5801 0,'0'0'2256'0,"0"0"-1344"15,0 0-439-15,0 0 383 16,0 0-112 0,0 0-184-16,0 0-176 15,-4 0-104-15,4 0 8 16,0 0-216-16,0 0 64 0,15-6 304 15,-3-7 192-15,7 4-279 16,1-3-81-16,3-1 96 0,1 2-80 31,-1-5-136-31,0 7-88 16,4-7 8-16,-4 6-64 16,0-2 56-16,-3 6-56 0,-1-3 24 31,-3 3-32-31,-4 0 0 15,-1 2 0-15,-3-1-16 0,0 2-64 0,-8 3-24 16,0 0-168-16,0 0-160 16,0 0-161-16,0 0-191 15,0 0-240-15,0 12 416 0,-12 0-192 16,5 3 208-16,-5 4 360 16,4 0 232-16,1-4 48 15,-2 6 136 1,5-2 184-16,0 6 200 0,4 0-32 15,0 3 152 1,0 6-200-16,0 0-120 16,8 2 40-16,1 2 1 15,2-1-161-15,5 3-80 16,-5-3-16-16,1-3-144 0,-1-3-8 16,-3-10-1545-16,0-2 1305 15,-4-10 184-15,-1-3 40 0,-3-6-336 16,0 0-176-16,0-8-32 15,0-18-232-15,-3-7 112 0,-9-11 183 32,-3-5 473-32,-1-4 24 15,8 1 289-15,1 6-105 16,3 8 176-16,0 14 136 0,4 2-40 16,0 13 40-16,0-1-216 31,0 4-48-31,0 0-104 0,4 3 128 15,7 0 56-15,-3-4-144 16,8 5-32-16,-5 2-8 0,5-3-32 16,-5-1-96-16,4 4 8 0,-3 0 8 15,0 0-16-15,-5 0 0 16,1 0-88-16,0 0 72 16,-1 4 16-1,-3 8 248-15,4 4-24 16,-4 2 40-16,5 0 9 0,-2 1-9 15,-3 0-120-15,4 2-8 0,0-3-24 32,-1 1 16-32,1 0-48 15,0-1-72-15,-1-3 72 0,1 4-80 16,-4-3-8-16,4-1-168 16,-4-3-456-16,-4 4-209 0,3-10-287 15,-3-4-800-15,0 3-785 16,-7-5-4552-16</inkml:trace>
  <inkml:trace contextRef="#ctx0" brushRef="#br0" timeOffset="3561.31">1189 308 5977 0,'0'0'1728'15,"0"0"-144"-15,0 0 9 0,0 0-553 16,0 0-272-16,0 0-128 16,101-68-120-1,-86 59-231-15,-3-3-169 16,7 2-48-16,0-2-72 0,-3-3 56 15,7-1-56-15,0-2 0 16,0-1-264-16,1 3-209 16,0-2-271-16,-5 2 8 0,-4 4 184 31,5 0 168-31,-9 2 176 16,1 4 8-16,-5 0-232 0,-7 6-641 31,0 0 9-31,0 0-1064 0</inkml:trace>
  <inkml:trace contextRef="#ctx0" brushRef="#br0" timeOffset="3241.79">1379-4 5553 0,'0'0'1752'0,"0"0"-720"0,0 0 89 32,0 0-217-32,0 0 16 15,0 0-368-15,0 0-296 0,19 105-128 16,-15-80-112-16,0 0-16 15,-1-4-64-15,-3 1-560 16,0-4-432-16,0 1-489 0,-3-4-647 16,-5-5-4065-1</inkml:trace>
  <inkml:trace contextRef="#ctx0" brushRef="#br0" timeOffset="5223.95">1499 543 2880 0,'0'0'3153'0,"0"0"-1257"16,0 0-439-16,0 0-425 15,0 0-248-15,0 0-72 0,0 0-352 0,120-90-200 16,-109 83-88-16,-3 7-72 16,-3 0-8-16,-5 0 8 15,0 7 0 1,0 5 8-16,0 4 112 16,0 0 64-16,0 2-8 15,0 1 8-15,-5 2-56 0,1 1-56 16,-8 2-72-16,-3 2-72 0,3 1-520 15,-3 10-480 1,0-9-992-16,-1-7-2617 16</inkml:trace>
  <inkml:trace contextRef="#ctx0" brushRef="#br0" timeOffset="4774.11">1515 324 5569 0,'0'0'3232'0,"0"0"-1367"15,0 0-937-15,0 0-248 0,0 0-64 16,0 0 72-16,27-47-320 0,-16 35-167 16,4 3-121-1,-3 3-80-15,3 2-465 0,-11 4-791 16,4 0-912 0,-8 0-2529-16</inkml:trace>
  <inkml:trace contextRef="#ctx0" brushRef="#br0" timeOffset="4944.78">1515 324 5857 0,'15'77'2632'0,"-15"-77"-1599"15,0 0-353-15,15-3 120 16,-3-6 216-16,11-4-288 16,-8 1-392-16,-3-1-192 0,0 7-144 31,-9 6-312-31,-3 0-1040 0,0 9-704 15,-11 8-3066-15</inkml:trace>
  <inkml:trace contextRef="#ctx0" brushRef="#br0" timeOffset="5433.45">1728 595 8009 0,'0'0'2921'0,"0"0"-1865"0,0 0-232 16,0 0 425-16,0 0-369 31,0 0-272-31,0 0-344 16,0 0-128-16,97 83-40 0,-74-70-96 15,0-7-416-15,-4-3-792 16,1-3-385-16,-5 0-695 0,-7 0-2881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2:01.54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-3 179 5641 0,'0'0'1944'0,"0"0"-1184"0,0 0-216 16,0 0 305-16,0 0-89 31,0 6-336-31,0-6-192 16,0 0-72-16,0 0 16 0,0 0-112 16,0 0 128-16,0 0 48 0,0 0 16 15,0 0-80-15,0 0-48 16,0 0 8-16,0 0 88 31,0 0-24-31,0 0-96 0,0 0 48 16,0 0-56-16,0 3-16 15,4 0-24-15,3 2 24 0,5 2 16 0,-4-3-48 16,-1 2 0 0,1 1 16-16,5-2-48 15,-6-2 121 1,5 3-65-16,-1 1-16 0,1 2-8 15,-4-3-48-15,3-3 8 16,-3 1 8-16,3-2-16 0,1-2 8 0,0 0 0 16,-1 0-8-1,5 0-48 1,-1 0 48 0,4-9 56-16,-2-6-48 15,6-1 0-15,-8 4 88 16,5-5-96-16,-5 3 8 15,0 1 40-15,-3 4-40 0,-4 2-8 16,3 5 16-16,-3-1-16 16,0 0 8-16,3 0-16 0,-3 0 16 15,0-1-16-15,4 1 16 16,0 3-8-16,3-3 0 16,-7 3 0-16,7-3 16 0,-3 0-8 31,-1 1 0-31,5-2 0 31,-1 1-8-31,-3-1 8 0,3 4 0 16,-3-2-8-16,-1 2 16 15,1-3 32-15,0 3-48 0,4 0 0 0,-1 0 0 16,-3 0 72-16,3 5-16 16,-3 8 88-1,3-1 112-15,1 4-56 0,-1-3-24 0,1 5-96 16,-1-6 24-16,-3 1-96 15,3-5 40-15,-2 2-40 0,2-1 64 16,0 1-72-16,-7-4 0 16,4 0 8-1,-1-3 0-15,1 1 0 16,-1-2-8-16,-3-2 0 0,7 0 0 16,-3 0-8-16,0 0-88 15,3 0 96-15,4 0 0 0,-2 0-112 31,2-9-120-31,0 0-16 16,4-1 32-16,-3 1 32 16,-1 1 0-16,4-5 168 0,-4 7-64 15,1-1-24-15,-4 1 104 0,-1 3-8 16,-3 0 0-16,0 3 8 31,-5 0 144-31,9-3-40 16,3 3 0-16,0 0 40 0,12-4 8 15,5 4 176-15,2 0-200 16,5 0 72-16,-1 0-72 0,-7 0-56 16,4 0-64-16,-8 0 88 15,0 0 96-15,-8 4-48 16,4-1 0 0,-8 0-16-16,5-3-24 15,0 3-16-15,-5 0-40 0,8-3-40 16,0 3 64-16,8-1-24 0,-1-2-40 15,2 0 0-15,-1 0 48 16,-1 0-48 0,-3 0 40-1,4 0 0-15,1-5-48 0,2-4 0 16,-3-4 8-16,7 1 0 0,1-3 80 16,0-1-72-16,0-2-16 0,3-1 0 15,-4 4 8-15,5-1 0 31,-4 1 0-31,3 3 8 0,0 1-8 16,-6 6 0-16,2-1 152 16,-3 3-8-16,3-1 128 0,-6 2-88 15,3 2-120-15,-1 0 24 16,-3 0-88-16,3 0 320 31,-2 0-143-31,-1 0-57 0,-1 0-120 16,1 0 88-16,-4 0 72 15,8 0-24-15,-4 0-24 0,0 0 32 16,-4 0-8-16,0 0 8 31,-4 0 72-31,1 0-16 16,-9 0 72 0,4 0-160-16,-4 0 72 0,-3 0-136 15,-5 0 64-15,-3 0-72 16,0 0-48-16,-5 0-40 15,-3 0 40-15,4 0-8 0,0 0-16 16,-4 0-272-16,4 0-456 0,0 0-440 16,4 0-137-16,-8 0-679 0,0 0-1121 15,0 0-2048-15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9:19.24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-2 279 6057 0,'0'0'816'0,"0"0"720"0,0 0 761 0,0 0-1113 15,0 0-768-15,0 0-120 16,0 6 120-16,0-6 96 15,0 3-160 1,0 3-39-16,4 0-9 16,4 7-64-16,4 3-88 15,-1 2 8-15,1 0-32 0,3 1-120 16,-3 0 40-16,-1-4-40 16,5 0 24-16,-5-2-16 0,6-4-24 15,2 0 16-15,-4-5-8 31,5-2 16-31,3-2-16 0,4 0-72 16,0 0-64-16,4-13-40 16,0 2 80-16,0-8-8 15,0 1 8-15,0-1 48 0,-4 0 8 32,-4 1 32-32,-4 8 16 31,-2 2-16-31,-2-3 16 0,-3 6 0 0,-1 2 40 15,1 0 16-15,-4 0 24 16,7-1-32-16,0 4 24 16,1 0-64-16,3 0 32 0,0 0 8 15,1 0 16-15,0 0 104 16,-1 0 88-16,0 0 8 0,5 4-80 16,-1-1-64-16,0 3-72 0,-4-1 32 15,0 2-88 1,2-1 16-16,-2 0 88 15,4 4-32-15,4-4 0 16,8 0 64-16,3 0 0 16,6-3-80-16,6 1-48 0,0-4 8 15,-4 0 40-15,5 0-48 16,-1-7 8-16,-3-5 40 16,-5-4-48-1,1 2 0-15,-8-2-8 16,0 3 24-16,-4 1-16 15,0 0 32-15,0 2-40 0,0-2-8 16,-4 7 8-16,4-6-8 16,-4 5 8-16,4 4 8 15,1-3-8 1,2 3 8-16,-3-1-8 16,4 0 0-16,3 3 8 0,-2 0 0 15,-1 0-8-15,0 0 8 16,-1 0 8-16,1 0-8 0,1 0 0 15,-2 0 48-15,-7 0 16 16,-4 3 72-16,-3 2 8 16,-1 2 24-1,0-1-96-15,-7 0 40 0,4 1-24 16,-8-1-16-16,4 0 16 16,3 1-16-16,0-1 8 15,1-3-40-15,3 3-40 16,4-3 0-1,0-3 80-15,4 0-88 0,5 0 8 16,-5 0 0-16,8-3-8 0,0-6 24 16,-1-7-24-16,10 5 0 15,2-6-72-15,0-1 72 16,8 0-64 0,1-1 16-16,-5 4 8 15,0-1 32-15,-2 3 8 0,-6 4-8 16,-3 3 8-16,-9 4 0 15,5-3 0-15,-3 5 0 16,3 0 0-16,-8 0 0 0,7 0 8 31,-7 10 48-31,0-3 64 16,5 2 0-16,-9 3-72 0,4 1 73 16,-4-2 15-16,-3-1 32 15,-1 3-104-15,0-8 16 16,4 5-32-16,5-4-48 0,-1-6 16 15,4 0-8-15,4 0 48 16,3 0-56 0,1-3 64-16,4-10-56 0,4-2-16 15,-1 0-64-15,1-4 24 16,3 4-16-16,-4-4 56 16,5 4-72-16,-8 2 64 15,-1 1 16 1,-3 2 0-16,-4 7-8 0,-1 3 8 15,-2 0 0-15,-1 0 0 16,4 3 0-16,-4 7 0 0,-1 2 8 16,1 4-8-16,5-1 8 15,-5-3 88 1,-4 4-88-16,4-6 56 16,-1-1-56-16,2-4-8 15,3-1 16-15,0-4-16 0,-1 0 8 16,-3 0 0-16,0-6-8 15,5-6 8-15,-2-4-8 0,-3 3 0 32,0-1 48-32,0-3-40 15,5 2-16-15,-6 6 8 16,1-1-8-16,4-2 0 0,0 6 8 16,-1 3 8-16,2 3 0 15,-5 0-8-15,4 0 0 0,-8 3 0 31,3 6-8-31,-2 3 8 0,-1 1 0 16,-3 3 56 0,-1-7 48-16,-4 3-104 0,-4-2 64 15,-3-5-8-15,-1-1-64 16,-7 2 16-16,4-6-8 0,0 0 48 16,3 0-40-1,2 0 0-15,2 0 0 16,5-6 32-16,3-10-40 0,8 4-144 15,-1-7-8-15,5 4 64 16,8-4 16-16,-4 4 64 0,0-1 0 16,3 8-64-1,-7 1 64-15,0 1 8 16,-4 6-56-16,-8 0 64 16,-3 0-8-16,-5 9 104 15,0 3 40-15,1 7-72 0,-5-3-64 16,1 2 80-16,4 1-40 0,-4 0 32 31,0-5-72-31,-1-1 0 16,1-4-8-16,3 1 8 15,1-8-8-15,3-2 48 0,4 0-48 16,8 0-8-16,4-5-72 16,4-11-56-16,3-3 80 0,1 1-32 31,0 2 80-31,-4-2 0 15,-5 2 8-15,-3 4 0 0,0 6 0 16,-4-1-8-16,-3 5 8 0,-4 2 0 16,-5 0 0-16,-3 0 128 15,-1 2-48-15,-3 5 80 16,-1 2-88 0,-3-3-24-16,4 1-48 15,-4-2 0-15,4 2 0 0,-1-1-288 16,1-6-705-16,0 3-1895 0,-1-3-6050 15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9:27.37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338 420 4945 0,'0'0'2352'16,"0"0"-1264"-16,0 0-176 0,0 0 321 15,0 0-97-15,0 0-392 16,0 0 48-16,0 0 81 0,0 12-17 31,-12 4-408-31,-4 2-120 16,-7 7-16-16,-4 0-152 15,-4 2-40-15,4 2 24 0,-4-2-96 16,3 0-40-16,5-4-16 16,4-2-40-16,7-5-424 0,8-4-480 31,4-10-433-31,0-2-719 15,16 0-561-15,3-8-3568 0</inkml:trace>
  <inkml:trace contextRef="#ctx0" brushRef="#br0" timeOffset="-390.96">317 58 1320 0,'0'0'1944'0,"0"0"-784"0,0 0-15 32,0 0 223-32,0 0-152 15,0 0-232-15,0 0-279 16,0 0-377-16,0 0-120 0,0 0-128 15,0 0 48-15,0 0-104 0,0 0-24 16,0 0-96-16,0 0 24 16,-3 0 64-1,3 0 0-15,0 0 8 16,0 0 128-16,0 0 360 16,0 0 104-16,0 0-48 0,0 0-184 15,0 0-80 1,0 0-32-16,0 0-16 15,0 0-152-15,0 3 112 0,0 9 112 16,0 1 57-16,0 5 71 16,0 4-32-16,7 3 112 15,-2 2-160-15,-1 5-80 0,0 2-136 16,0 3 136-16,-4-3-104 0,0 6 16 31,0-4-64-31,0 5-48 16,0-4-24-16,0-3-48 15,0 0 16-15,0-6-8 0,4 0 56 16,-1-4-64-16,1-2 8 16,0-7-64-16,-4 1 40 0,0-7 16 31,0 1 0-31,4-7-8 16,-4-1-80-16,0 2-192 15,0-4-264-15,0 0-480 0,0 7-385 16,0-2-767-16,-4-2-2265 0</inkml:trace>
  <inkml:trace contextRef="#ctx0" brushRef="#br0" timeOffset="223.99">372 503 1192 0,'0'0'7593'0,"0"0"-5960"0,0 0-1193 16,0 0 32-16,0 0 448 0,0 0-8 15,0 0-168-15,43 0-55 16,-28 2-65-16,4 9-48 0,5 2-128 16,-5 1-160-16,1 2-104 31,-1 2 16-31,1-2-8 16,-1 2-168-16,-4 1-16 0,5-4-16 15,3 0-664-15,-4-2-1400 0,-7-7-3202 16</inkml:trace>
  <inkml:trace contextRef="#ctx0" brushRef="#br0" timeOffset="-2496.5">0 0 8649 0,'0'0'3057'15,"0"0"-2009"-15,0 0-496 16,0 0-104-16,0 0-151 15,0 0 79-15,0 0 112 0,62 68-32 16,-43-47-176 0,-3 6-40-16,3-1-192 15,-4-1 40-15,2-1-80 0,-6-5 112 16,1-7-112-16,-4-3-8 16,-1-3-120-16,-3-2-352 0,0-4-216 15,-4 0-201-15,0-6-103 16,0-14-1024-1,0-1-3737-15</inkml:trace>
  <inkml:trace contextRef="#ctx0" brushRef="#br0" timeOffset="-2070.64">81 15 5873 0,'0'0'2704'0,"0"0"-1631"0,0 0-585 16,0 0-160-16,0 0-88 15,0 0 128-15,0 0-88 16,113-37-208-16,-71 25 0 0,-3 2-64 16,3 1 8-16,-2 2-16 31,-5-1 8-31,-5 2-8 0,-6-1-8 16,-5 1 0-16,-4 6-40 15,-7-3 48-15,-8 3 0 16,0 0 184-16,0 0 152 0,0 0 72 15,0 0-88 1,0 0-120 0,0 0-104-16,0 0-96 0,0 0 16 0,0 3-16 15,0 10 80-15,0-4-72 16,0 7 88-16,0 2-88 16,0 3-8-16,0 1 56 15,0 3-40-15,0-4 40 16,0 1-56-16,0 0 0 15,-4-3-88-15,-4-5-216 0,1 2-360 16,-1-10-32 0,-4 1-288-16,-3-7-753 0,3 0-487 15,-3 0-593-15</inkml:trace>
  <inkml:trace contextRef="#ctx0" brushRef="#br0" timeOffset="-1783.19">198 102 5905 0,'0'0'2152'16,"0"0"-1040"-16,0 0-351 31,0 0-305-31,0 0 120 16,0 0 112-16,19 0-256 0,0-4-96 15,8 1-112-15,0-3-88 0,-3 0-32 16,0 0-32-16,-1 2-64 0,-8-1 56 16,1 2-64-16,-5-1-8 15,-3 1-408 1,-4 3-144-16,0 0-448 0,-4 0-528 16,0 0-1017-1</inkml:trace>
  <inkml:trace contextRef="#ctx0" brushRef="#br0" timeOffset="-1115.31">-55 457 5537 0,'0'0'2472'0,"0"0"-1392"0,0 0-143 16,129-47-9-16,-79 33-336 15,8-8-128-15,4 3-80 0,0 0-176 31,0 4-168-31,-4-1-32 16,0 1-8-16,-7 0 64 16,-4 2-56-16,-1 5-8 0,-8-2-88 15,-6 1 72-15,-1 2-64 16,-12-2 64-16,-3 3 16 0,-5 3 16 16,-3 0-16-16,0-3 0 31,-4 6-80-31,-4-4-64 0,0 1-320 15,0 3-568-15,0-3-521 0,0 0-1247 16</inkml:trace>
  <inkml:trace contextRef="#ctx0" brushRef="#br0" timeOffset="-1511.67">263 215 7345 0,'0'0'2017'15,"0"0"-1105"-15,0 0 344 0,0 0-224 16,0 0-320-16,0 0-304 16,47-33-184-16,-31 23-176 31,-4 5 0-31,7-2-48 0,0 4 0 16,-3 0-184-16,3 3-160 15,-4 0-488-15,-3 0-576 0,-1 0-440 16,-3 0-1257-16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9:22.81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7769-825 5417 0,'0'0'1536'0,"0"0"-952"15,0 0 672-15,0 0-167 32,89-18-9-32,-62 3-336 0,8-1-144 15,-3-2-256-15,2 1-208 16,-7 5-16-16,0 0-112 0,-7 3 88 15,-1 3-96-15,-11 2 56 16,3-1-56-16,-3 5 0 16,-4-3 0-16,4 3-296 0,-4-4-344 15,0 4-384-15,8-2-88 16,-5-2-881-16,1 1-1223 0</inkml:trace>
  <inkml:trace contextRef="#ctx0" brushRef="#br0" timeOffset="381.97">8017-1038 7209 0,'0'0'2553'0,"0"0"-1265"0,0 0-344 16,0 0-280-16,0 0-240 16,0 0-304-1,0 0 80-15,0 0-40 16,0 0 16-16,0 0 8 16,-23 105 113-16,11-71-169 0,-3-3 80 15,0 3 8-15,-2-3-208 16,2 1 176-16,-1-5-168 15,9-3-16-15,-9 0 8 0,9 2-16 16,-1-7-48-16,0-1-424 31,4-3-305-31,0 1-151 0,1-7-384 16,3-3-456-16,0-6-249 16,0 0-575-16</inkml:trace>
  <inkml:trace contextRef="#ctx0" brushRef="#br0" timeOffset="1168.79">7741-556 6465 0,'0'0'2624'16,"0"0"-1607"-16,0 0-41 15,0 0 112-15,0 0-16 0,0 0-111 16,0 0-97-16,75-19-216 15,-60 17-40-15,4 2-56 16,8 0-232-16,0 0-96 0,9 0-64 16,3 0-64-16,-1 0-80 15,8-4-8-15,-3 1 0 0,4-3-8 16,-8-6-280-16,-1 3-616 31,-3-7-656-31,-3 3-113 16,-9 2-39-16,-8 5-344 0,-7-1-3370 0</inkml:trace>
  <inkml:trace contextRef="#ctx0" brushRef="#br0" timeOffset="-1081.82">7676-1022 3872 0,'0'0'5081'0,"0"0"-3672"0,0 0-737 0,0 0 312 16,0 0 352-16,0 0-375 16,0 0-305-16,0 3-296 0,0 9-144 15,0 10 96-15,0 6-24 31,0 3-80-31,0 5-104 0,0-2 16 16,0 3-8-16,0 0 80 16,0 1-120-16,4-4-64 15,-4-4-16-15,0-1 8 0,4-8-8 16,-4-2-240-16,0-10-384 31,3-2-560-31,1-5-249 0,-4-2-1015 16,0 0-2569-16</inkml:trace>
  <inkml:trace contextRef="#ctx0" brushRef="#br0" timeOffset="-503.66">7653-1010 9418 0,'0'0'2752'0,"0"0"-1952"0,0 0-600 15,0 0-144-15,0 0-40 16,0 0-16-16,96-40 48 16,-45 27-48-16,11 1 8 0,-4 0-8 31,4 0 0-31,-8 2 0 0,-3 4-8 15,-8-3 8-15,-1 0 0 16,-15 6-48-16,0-4-160 16,-11 7 80-16,-5-3 48 0,-3 3 80 15,-4-3-8-15,0 3 8 32,3 0 0-32,-7 0 8 0,0 0 144 31,0 0 152-31,0 0 128 15,0 0 1 1,0 0 175-16,0 0 128 16,0 3-152-16,0 7-248 0,0 4 88 15,0 9-16-15,0 4-80 16,0 4-128-16,0 3-104 0,0 7-96 16,0-1 96-16,0 3-80 15,0 0 72-15,0 0-72 0,0-3 32 16,0-3-48-16,0-2 0 0,0-5 8 15,0-5-8-15,0-6-72 16,0-3-32-16,0-8-64 0,0-2-24 16,0 0-232-16,0-2-160 15,0-1-648-15,0-3-185 16,-3 0-567-16,-5-9-3345 0</inkml:trace>
  <inkml:trace contextRef="#ctx0" brushRef="#br0" timeOffset="745.77">7959-840 8193 0,'0'0'2145'0,"0"0"-1345"0,0 0 152 15,0 0-16-15,0 0-400 16,0 0-96-16,0 0-287 0,12 0 15 16,-8 0-40-16,7 2-48 31,-3 11 80-31,7 0-88 16,1 2 56-16,-1 0-80 0,1 1-48 15,-1 0 8-15,4-1 64 0,-3-3-72 16,0-3-8-16,0 1-120 31,-9-2 56-31,5-3-80 16,-1 1-80-16,-3-6-233 0,0 0-519 15,0 0-512-15,-1 0-1185 16,1 0-4224-16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9:47.82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1780-1165 4993 0,'0'0'7465'0,"0"0"-5680"16,0 0-1193-16,0 0-144 0,0 0 352 15,0 0-160-15,3 0-240 16,5 0-224-16,4 0-112 16,-1 0-56-16,5 0 192 15,7 0-24-15,1 0-104 16,-1 0-24-16,4 0-32 15,0 0-8-15,4 0 56 16,-8 0-64-16,4-2 0 0,-3-2-48 16,-1 1-320-16,-7 3-680 15,-1 0-552 1,-7 0-713-16,-8 9-1952 16</inkml:trace>
  <inkml:trace contextRef="#ctx0" brushRef="#br0" timeOffset="213.42">1783-822 11986 0,'0'0'4065'16,"0"0"-3113"-16,0 0-696 15,0 0-256-15,0 0-32 0,0 0 32 31,0 0 72-31,0 0 8 0,144-55-80 16,-98 33-32-16,-3-2-784 0,8-8-1256 16,-16 8-1001-16,-16 8-7449 15</inkml:trace>
  <inkml:trace contextRef="#ctx0" brushRef="#br0" timeOffset="892">1923-448 8009 0,'0'0'5193'0,"0"0"-3632"16,0 0-1561-16,0 0 112 16,0 0-88-16,0 0 248 0,100-48-120 15,-52 19-32-15,2-5-120 16,11-18-1392-16,-13 8-857 0,-10 8-2912 0</inkml:trace>
  <inkml:trace contextRef="#ctx0" brushRef="#br0" timeOffset="679.57">1896-611 10178 0,'0'0'4377'16,"0"0"-3209"-16,0 0-464 15,0 0-424-15,0 0-104 16,0 0-88 0,19-29-8-16,1 18-24 0,3 1-8 15,4-6 0 1,0 4-48-16,1 0-56 0,7 3-992 15,-8-1-1329-15,-12 10-1679 0</inkml:trace>
  <inkml:trace contextRef="#ctx0" brushRef="#br0" timeOffset="510.02">2040-871 9458 0,'0'0'4248'0,"0"0"-3527"16,0 0-217-1,0 0 368-15,0 0-80 32,0 0-424-32,0 0-256 0,0 0 0 15,0 0-64-15,0 93 16 16,4-59-64-16,0-4 0 31,-1 1-104-31,1 1-368 0,-4-2-560 16,0 4-793-16,0-6-431 15,0-6-2049-15</inkml:trace>
  <inkml:trace contextRef="#ctx0" brushRef="#br0" timeOffset="1535.89">2318-970 9634 0,'0'0'3880'16,"0"0"-3472"-16,0 0-392 15,0 0 465-15,0 0 111 0,58-49-264 16,-39 33-152-16,6 1-176 0,-6 6-8 16,-4 5-1248-16,-3 4-1105 31,-8 0-2584-31</inkml:trace>
  <inkml:trace contextRef="#ctx0" brushRef="#br0" timeOffset="1924.86">2318-970 4416 0,'39'87'6858'0,"-39"-87"-5290"15,0 0-1240-15,15-16-96 0,5 1 264 0,4-4-167 16,3 0-201-1,-4-2-88-15,-4 5-40 0,0 7-625 16,-7 4-655 0,-4 5 192-16,-8 0 136 15,0 12 208-15,-8 13 744 16,-7 5 0-16,-9 7 72 0,5 4 112 16,-4-2 280-16,8 2-208 0,3-7-24 15,8 0-16 1,4-9-120-1,0-4-96-15,12-6-64 0,7-2 48 16,0-7-8-16,-3-3 16 16,3-3 16-16,-7 0 136 0,-1 0-8 15,-3-3 328-15,-4-9 168 32,-4-3 168-32,0-8-376 0,0-1-168 15,0-11-119-15,0-4-137 16,0-10-561-16,7-28-1063 0,1 8-1641 15,0 7-5399-15</inkml:trace>
  <inkml:trace contextRef="#ctx0" brushRef="#br0" timeOffset="1354.76">2326-1085 9161 0,'0'0'4393'31,"0"0"-3176"-31,0 0-465 16,0 0-344-16,0 0-280 0,0 0-32 0,0 0 128 15,0 0-48-15,86-43-176 16,-59 28-48-16,-4 6-1080 0,-8-4-721 16,-3 11-671-1,-12 2-3289 1</inkml:trace>
  <inkml:trace contextRef="#ctx0" brushRef="#br0" timeOffset="1168.12">2404-1312 12002 0,'0'0'4873'0,"0"0"-3913"16,0 0-592-16,0 0-88 15,0 0-88-15,0 0-192 0,0 0-96 16,19 0-8-16,1 0-120 16,-1 0-616-16,-4 0-768 0,5 8-505 15,-13 3-599-15,-3-3-2961 0</inkml:trace>
  <inkml:trace contextRef="#ctx0" brushRef="#br0" timeOffset="2379.64">2613-1248 7057 0,'0'0'4401'0,"0"0"-2985"15,0 0-688-15,0 0-159 0,0 0-113 16,0 0-248-1,0 0-136 1,135-108-72-16,-95 90-160 0,2-5-753 16,-7 5-615-16,-4 9-504 15,-4 0-161-15,-11 0 961 0,-8 5 1000 16,-8 4 232-16,0 0 1320 16,0 0 16-16,0 0-71 15,0 0-65-15,0 0-248 16,0 0-344-16,0 0-240 15,0 0-200 1,0 0-160-16,0 6 96 0,0 10 41 0,0 5 263 16,0 8-136-16,0 1 168 15,8 8-48-15,-1 5 24 16,9 9-160 0,-5 13-80-16,5 3 48 15,3 9-128-15,0 3 8 0,-3 1-96 16,3-10 48-16,0-6-56 15,-7-7-8-15,4-12 8 32,-4-11-8-32,-5-11 8 0,1-8-8 15,-4-6 8-15,-4-10-344 16,0 0-8-16,0 0-528 0,-4-53-144 16,-15 3-1721-16,0-2-3456 0</inkml:trace>
  <inkml:trace contextRef="#ctx0" brushRef="#br0" timeOffset="2846.83">2741-1090 8313 0,'0'0'3121'0,"0"0"-1457"0,0 0-880 15,0 0-784-15,0 0-64 16,7-16-120-16,21 7 184 0,7-4 0 15,4 5 144-15,-1-5-144 0,-7 4-384 32,-7 2-224-32,-12 7-128 15,-9 0 272-15,-3 0-32 16,0 13 144-16,-7 11 352 0,-9 11 8 16,-12-1 8-16,5 6 392 0,0 0-192 15,-4 3 88-15,12-3 128 16,7-6-112-16,8 1-176 31,0-5-136-31,8-4-8 0,15-9 0 16,4-2 0-16,0-4-48 15,-4-9-72-15,1-2 8 0,-9 0 8 16,-7-9 104-16,0-3 488 16,-8-4 408-16,0 1 73 31,0-4 63-31,-12 4-328 0,-3 2-72 0,-5 0-40 15,0 5-440-15,1 5-152 16,0 3-568-16,-12 3-576 16,8 16-1529-1,4-1-2664-15</inkml:trace>
  <inkml:trace contextRef="#ctx0" brushRef="#br0" timeOffset="39820.57">2520-358 5265 0,'0'0'1752'16,"0"0"-680"-16,0 0-272 0,0 0-47 16,0 0 95-1,0 0-200 1,-4 0 64-16,4 0-64 0,0 0 96 16,0 0-168-16,0 0-247 15,0 0-153-15,0 0 80 16,0 0-200-16,0 0-56 0,0 0-40 0,0 0-48 31,0-3 24-31,8-1 40 16,3 1 24-16,1-3 48 0,11-2 232 15,-3-2-216-15,3 1-56 16,0-4-8-16,4-3 0 16,0 4 0-16,4-3-104 0,-4 3-352 31,-3-4-89-31,-4 5-215 0,-5 0-168 15,-3 5-536-15,-12 6-313 16,0 0 65-16,0 0-3697 0</inkml:trace>
  <inkml:trace contextRef="#ctx0" brushRef="#br0" timeOffset="40098.83">2543-249 3272 0,'0'0'5361'15,"0"0"-3760"-15,0 0-721 0,0 0-80 16,0 0 416-16,0 0-416 0,-4 0-279 16,4 0-369-16,0 0-152 15,0 0-48 1,16 0 40-16,3 0 8 15,5-10 0-15,7 0-8 16,0-5 0-16,3-7-432 0,-3 1-457 16,13-10-559-16,-14 7-1097 15,-3 1-3240-15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9:04.24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11890 6163 5697 0,'0'0'1712'0,"0"0"-952"0,0 0 152 31,0 0 9-31,0 0-137 0,104 0-296 16,-69 0 0-16,8 0-184 15,4-6-48-15,7 4 136 16,-4-3-16-16,12 3 32 0,-4-4 24 16,4 6-15-16,4 0-41 15,0 0-96-15,-3 0-112 0,-2 0-32 16,1 6-24-1,-7 1-48-15,-5-5 24 16,0 1-8-16,4-3 0 16,1 0 48-16,-5 0-16 0,4 0-48 15,-3-3-8-15,3-6-48 16,-4-1 56-16,1 3-56 16,-4 2 0-16,-5-1 0 15,1 0-8-15,-9-1 16 16,6 4-16-16,-9 0 16 15,0 1-16-15,-4 2 8 16,-4 0-8-16,0 0 0 0,-8 0-8 16,-2 0-48-1,-2 0 48-15,-3 5 8 32,4-2-8-32,-9 4 8 15,5-1-8-15,-4-3-272 0,0 3-520 16,0 1-112-16,-4-1-265 15,0 0-943-15,0-6-1753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2:33.984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-4761-2968 12338 0,'0'0'2649'0,"0"0"-2649"0,0 0-80 32,0 0-264-32,0 0-393 15,0 0-695-15,0 0-376 16,98 10-2601-16</inkml:trace>
  <inkml:trace contextRef="#ctx0" brushRef="#br0" timeOffset="124.18">-4400-2977 10114 0,'0'0'1936'0,"0"0"-1528"16,0 0-408-1,0 0-152-15,0 0-1112 0,16-3-465 16,-16 3-3040-16</inkml:trace>
  <inkml:trace contextRef="#ctx0" brushRef="#br0" timeOffset="-146.87">-5296-2946 12050 0,'0'0'4497'15,"0"0"-3457"-15,0 0-808 16,0 0-224 0,0 0 0-16,0 0 56 0,0 0-64 15,94 0 0-15,-63 0-504 16,11 0-752-16,-6-3-1145 0,-9 0-4472 16</inkml:trace>
  <inkml:trace contextRef="#ctx0" brushRef="#br0" timeOffset="1083.12">-4493-1027 9522 0,'0'0'4008'0,"0"0"-2527"31,0 0-1033-31,0 0-344 31,0 0-104-31,0 0-136 0,31 0 16 31,-31 11-712-31,4 0-1465 16,0-3-4168-16</inkml:trace>
  <inkml:trace contextRef="#ctx0" brushRef="#br0" timeOffset="877.18">-4989-1046 5857 0,'0'0'5649'0,"0"0"-4697"16,0 0-528-16,0 0-144 0,0 0-168 16,0 0-32-1,105 0-80 1,-70 0-352-16,-5 0-1408 0,-3 6-4185 15</inkml:trace>
  <inkml:trace contextRef="#ctx0" brushRef="#br0" timeOffset="723.6">-5509-1034 384 0,'0'0'10482'0,"0"0"-8226"15,0 0-1376-15,0 0-247 0,0 0 391 16,0 0-96-16,0 0-512 31,0 0-208-31,51-6-56 0,-27 6-152 16,3 0-328-16,0 0-1088 16,11 0-649-16,-7 0-2031 0,-3 0-4546 15</inkml:trace>
  <inkml:trace contextRef="#ctx0" brushRef="#br0" timeOffset="-133460.19">-3810 544 7537 0,'0'0'2073'16,"0"0"-1345"-16,0 0-168 15,0 0 344 1,0 0 144-16,0 2-248 0,0-2-175 16,0 0-169-16,0 0-256 15,0 3-88-15,0 1 8 0,-4 5 8 16,4 7 24-16,0-2 16 16,0 5-104-16,0 3-64 15,0-1-48-15,8 2 48 16,3-5 0-16,5 4 0 15,-1-4 0-15,-3 1 16 16,3-4 56-16,-3 0-64 0,-5-2 0 16,1-7-8-16,-4 3 16 15,0-5-8-15,-4-2 8 16,0 4-8 0,0-6 0-16,0 3 48 15,0 1 16-15,0 2 64 0,-8 0 96 16,-7 1-144-16,-5 2-88 15,1-3-136-15,-27 6-600 16,11-9-857-16,-4 3-1407 0</inkml:trace>
  <inkml:trace contextRef="#ctx0" brushRef="#br0" timeOffset="-133140.19">-3799 525 11282 0,'0'0'3825'0,"0"0"-3497"16,0 0-328 0,0 0-72-1,0 0-56-15,0 0-72 0,0 0-8 0,58 0-64 16,-12-13-777-1,-2 1-759 1,-9 0-2585 0</inkml:trace>
  <inkml:trace contextRef="#ctx0" brushRef="#br0" timeOffset="-132100.19">-3217 438 4793 0,'0'0'2416'15,"0"0"-816"-15,0 0-735 32,0 0 87-32,0 0 0 0,0 0-208 31,0 0-104-31,0-3-80 0,0 3 49 15,0 0-105-15,0 0 32 16,0 0-104-16,0 0-32 0,0 0 8 16,0 0-128-16,0 0-56 15,0 0-72-15,0 0-32 0,0 13-72 16,0 8 192-16,0 10 48 16,0 10 8-16,0 8-232 15,0 4-8-15,0 5-56 0,0 1-384 0,-4 21-656 31,0-12-1160-31,-4-12-2393 16</inkml:trace>
  <inkml:trace contextRef="#ctx0" brushRef="#br0" timeOffset="-132890.19">-3500 784 9217 0,'0'0'1889'0,"0"0"-1273"0,0 0-152 15,0 0 272-15,0 0-248 0,0 0-280 16,12 40-192-16,-8-37-16 16,-1 4-784-16,9-7-576 0,-4 3-1225 15,-4-3-3384-15</inkml:trace>
  <inkml:trace contextRef="#ctx0" brushRef="#br0" timeOffset="-131380.19">-3116 1112 9209 0,'0'0'2361'0,"0"0"-1593"32,0 0-464-32,0 0 384 15,0 0 185-15,0 0-129 0,0 0-376 16,0 0-168-16,-55 40-200 15,47-25 88-15,0 1-24 0,8 0-64 16,-3-2 0-16,3 5 64 31,0-6-64-31,0 3 0 16,0-4 0-16,11 0-48 0,5-3-80 16,-1 1 128-16,1-5 16 15,4 5 64-15,-9-7-24 0,5 3 8 16,-9 0-56-16,1 1 48 31,-8 2 96-15,0 3 176-16,0 3-16 15,0 2 0-15,0 0-312 0,-12 2-16 16,1-4 16-16,-4 1 0 16,3-1-24-16,-3-3-648 0,2-2-368 15,5-1-705-15,4-9-1183 0</inkml:trace>
  <inkml:trace contextRef="#ctx0" brushRef="#br0" timeOffset="-130800.19">-3353 1733 9209 0,'0'0'3017'0,"0"0"-1809"16,0 0-904-16,0 0 9 15,0 0 671-15,0 0-416 0,0 9-304 16,0 10-176-16,0 3-8 31,0 2-72-31,0 1-8 16,0-1-200-16,0-3-528 0,7 1-369 15,1-5-879-15,0-9-2809 0</inkml:trace>
  <inkml:trace contextRef="#ctx0" brushRef="#br0" timeOffset="-130360.19">-2985 1686 10474 0,'0'0'2296'0,"0"0"-1816"0,0 0-248 16,0 0 80-16,0 0 249 15,0 0-313-15,-19 90-240 0,19-75 56 32,0-2 0-32,0-4 16 15,3 0-80-15,5-2 88 16,-4 2-80-16,4-2-16 0,3-5 0 16,2 1-168-16,-2-3-8 0,1 0-136 15,3 0-121-15,-7-9 65 31,4-3-40-31,-1-7 184 16,-7 0 168-16,0 1 64 0,-4-1 120 16,0 1 56-16,0 3 40 31,0 2 88-31,0 4 176 0,0 6 73 16,-8 0-145-16,1 3-152 15,-1 0-216-15,0 0-40 16,-3 0-496-16,-9 19-577 0,-3-1-1143 15,3 0-4930-15</inkml:trace>
  <inkml:trace contextRef="#ctx0" brushRef="#br0" timeOffset="1707.23">-5842 1258 4809 0,'0'0'9274'0,"0"0"-6770"0,0 0-1808 16,0 0-528-16,0 0-160 0,0 0 48 16,11 0-56-16,6 0-48 15,2-2 48-15,12-1-272 0,15-13-1064 16,-7 1-1657-16,-4-2-7097 16</inkml:trace>
  <inkml:trace contextRef="#ctx0" brushRef="#br0" timeOffset="1882.11">-5218 1079 13898 0,'0'0'4906'0,"0"0"-3826"16,0 0-1056-16,0 0-24 31,0 0-80-31,0 0-32 0,0 0-464 16,0 0-649-16,144-21-2704 15,-102 8-4592-15</inkml:trace>
  <inkml:trace contextRef="#ctx0" brushRef="#br0" timeOffset="2043.04">-4710 1005 13706 0,'0'0'4473'0,"0"0"-3648"15,0 0-513-15,0 0-232 16,0 0 40-16,31 0 24 0,-19 6-144 15,7-2-16 1,4 2-977 0,-3-6-1895-16,-9 0-5570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2:29.815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1536 5060 6737 0,'0'0'3209'0,"0"0"-1353"0,0 0-448 0,0 0 377 31,0 0 103-31,0 0-184 16,0 0-695-16,0 0-617 0,0 0-392 15,0 0-48-15,11 0 24 16,9 0-24-16,7 0-72 16,3 0-688-16,1 0-449 0,9-15-391 31,-6 0-1161-31,-10-7-1416 0</inkml:trace>
  <inkml:trace contextRef="#ctx0" brushRef="#br0" timeOffset="1103.75">1496 4838 11802 0,'0'0'4201'16,"0"0"-3313"-16,0 0-408 16,0 0-8-16,0 0 112 0,-15-6-328 15,15 6-256-15,0 0-48 16,0 19-136-16,11 2 168 0,6 6 16 31,-2 1-648-31,1 0-344 16,-1-6-264-16,4-7-337 0,-3-9-527 15,-1-6-1169-15</inkml:trace>
  <inkml:trace contextRef="#ctx0" brushRef="#br0" timeOffset="1296.76">1814 4776 8873 0,'0'0'4209'16,"0"0"-3048"-16,0 0-849 0,0 0-296 31,0 0 248-31,0 0 0 16,0 0-104-16,0 0-88 15,-4 105-72-15,-3-80-160 0,-1 0-848 16,-7 2-289-16,-1-5-687 0,1-4-1961 15</inkml:trace>
  <inkml:trace contextRef="#ctx0" brushRef="#br0" timeOffset="1532.64">1640 4739 6105 0,'0'0'4057'16,"0"0"-2361"-16,0 0-640 15,0 0-496 1,0 0-272-16,0 0-96 15,0 0 729-15,7 90-113 16,5-29-392-16,0 13-120 16,-9 3-248-16,-3 1 144 0,0 2-184 15,-15-6-16-15,-8-2-600 0,-8-11-696 32,0-18-153-32,-7-18-503 15,7-19-185-15,3-6-559 0</inkml:trace>
  <inkml:trace contextRef="#ctx0" brushRef="#br0" timeOffset="1725.95">1644 5032 7665 0,'0'0'3057'16,"0"0"-1753"-16,0 0 328 0,0 0-343 15,58 112-521-15,-38-66-136 0,-1 1-184 16,8-1-120-16,0-3-176 0,0-6-104 15,0-6-48 1,1-6-856 0,-1-20-984-16,-4-5-769 15,-8 0-4176-15</inkml:trace>
  <inkml:trace contextRef="#ctx0" brushRef="#br0" timeOffset="1911.76">1989 4761 11690 0,'0'0'5361'16,"0"0"-4025"-16,0 0-1064 15,0 0-272-15,0 0-64 0,0 0 64 32,120-29 8-32,-70 23-8 15,-3-2-416-15,4 1-640 16,-13 4-1168-16,-18 0-2305 0</inkml:trace>
  <inkml:trace contextRef="#ctx0" brushRef="#br0" timeOffset="2206.12">2163 4757 8481 0,'0'0'2489'0,"0"0"-1713"0,0 0-168 15,0 0 312 1,0 0-55-1,0 0-505-15,0 0 304 0,12 121 64 16,-5-54-272-16,5 8-256 16,0 2-48-16,-1 3 24 0,-2-5-112 0,-1-14-56 15,-5-8 160 1,-3-16-160-16,0-9 56 0,0-13-16 16,0-6 64-1,-20-9 160-15,-7 0-8 16,-4-9-264-16,-7-21-128 15,-1-11-784-15,1-8-584 0,2-23-841 16,17 17 105-16,3 9-929 0</inkml:trace>
  <inkml:trace contextRef="#ctx0" brushRef="#br0" timeOffset="2932.11">2671 4699 9402 0,'0'0'2528'0,"0"0"-1824"15,0 0-424-15,0 0 368 0,31 114-7 16,-23-68-185 0,-4-3-240-16,-1 0 8 15,-3-2-88-15,0-7-120 16,0-3-8-16,-3-6 72 0,-13-7-80 15,-7-5-80-15,-4-7-248 32,-8-6-32-32,5 0 56 15,2-3 304-15,1-13 240 0,11 4 240 16,5 0 40-16,11-1-96 0,0 1-136 16,11-6-144-16,20-4-144 15,5-3 56-15,10 0-56 16,-4 7-184-16,1 2-352 0,-9 7-88 31,-6 6 48-31,-12 3-9 16,-8 0 41-16,-8 18-96 0,0 5 568 15,-24 7 72-15,-4 4 208 0,-6-3-104 16,7 0-32-16,0-7-64 16,15-5 200-16,4-7 104 15,8-3-312 1,0-2-72-16,20-4-112 15,7-3 168-15,0 0 16 0,0 0 64 16,-7 3-64-16,-1 0 8 0,-11 10 56 16,-4 2 128-1,-4 9 329-15,-4 8 63 16,-15 8 72-16,-13 3-200 16,1 6-152-16,-8-2 0 15,1-4-304-15,-4-3 0 0,6-8-448 16,1-12-1088-16,8-4-361 15,12-16-1175-15</inkml:trace>
  <inkml:trace contextRef="#ctx0" brushRef="#br0" timeOffset="3137.56">2706 5372 9337 0,'0'0'2777'0,"0"0"-1489"0,0 0 305 31,0 0-329-31,0 0-336 16,128 117-184-16,-82-88-200 0,9-2-279 16,3-2-145-16,0-7-56 15,0 1-64-15,1-10-553 16,-2 1-975-16,-10-7-1609 0,-19-3-6241 0</inkml:trace>
  <inkml:trace contextRef="#ctx0" brushRef="#br1" timeOffset="11502.32">3571 5244 4424 0,'0'0'2361'0,"0"0"-825"16,0 0-656-16,0 0 241 16,0 0-193-16,-8-16-208 15,4 16-128 1,4-3-16-16,0 3-64 16,0 0-176-16,0 0-247 0,-4 0-81 15,0 0-16-15,0 0 64 16,-3 3-128-16,-1 4 160 31,0-1 16-31,-3 3-96 0,-1-3 88 16,4 3 104-16,1 1-72 15,-1-1-32-15,0 0-96 0,0 3 8 16,0-2 48-16,4 3-48 16,0-7-8-16,0 6-48 15,4-5 48-15,-4 4 8 0,4 2-8 16,0-5 40-1,0 11-32-15,0-3-8 16,0 0 48-16,0-4-48 16,0 3 8-16,0 1-8 0,8-4 8 15,-4 3 0 1,0-3-8-16,4 4 8 16,0 3-8-16,-4-3 0 15,0 2 0-15,4 0 8 0,-4 1 8 16,-1 0-8-1,-3-1-8-15,0 4 8 0,0-1 64 0,0 1-64 32,0-1 0-32,0 1 40 15,0 0-48-15,0-1 0 0,0 4 0 16,0-3 0-16,0 6 0 16,0-3-112-16,-3 2-152 0,-1 3-264 15,-4-1 39-15,4-2-191 16,4-2-296-16,0 0-80 0,0-4-849 31,0-5-431-31,0-3-2121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9:13.16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12231 4368 8025 0,'0'0'4089'15,"0"0"-2473"1,0 0-303-16,0 0-385 0,0 0-216 15,0 0-432-15,0 0-200 16,0 0-72-16,4 46 112 16,8-9 88-16,-4 10-80 0,-1 3-16 15,1 2-112-15,0 0 48 16,-1-2-48-16,1-1 0 16,0-5 0-16,-4-4-72 15,3-3-200-15,-3-7-200 16,0-8-64-16,-4-1-400 15,0-8-240-15,0-7-113 0,0-6-423 32,0-6-273-32,0-12-2560 15</inkml:trace>
  <inkml:trace contextRef="#ctx0" brushRef="#br0" timeOffset="-308.18">12021 4643 8345 0,'0'0'4769'0,"0"0"-3512"0,0 0-633 15,0 0 304-15,0 0-120 0,0 0-360 32,0 0-296-17,-7 0-104-15,7-5 56 0,3-2-80 16,13-2 24-16,4-7 0 0,11 1 8 15,0-7-48-15,4 1 0 0,-1-1 0 16,1 1 0-16,-3-1-8 16,-5 6-288-16,-4 0-176 15,-4 1-168 1,-3 3-80-16,-5 2-216 16,1-2-17-16,-8 6 65 15,-4 0 32-15,0 3-216 0,0-3-865 16,-12 6-2648-16</inkml:trace>
  <inkml:trace contextRef="#ctx0" brushRef="#br0" timeOffset="870.28">12320 4665 5065 0,'0'0'2968'15,"0"0"-1167"-15,0 0-281 31,0 0 16-31,0 0-416 0,0 0-583 16,0 0-537-16,-11-22-152 16,3 31 152-16,-4 9-128 15,-3 8-72-15,-4-4-57 0,-1 5 25 16,0-8 88-16,1-4 104 0,7-3 40 16,5-2 64-16,3-8-8 15,4-2-48 1,0 0-16-16,0 0-88 15,0 0 48-15,19-2-40 16,4-17 88-16,17-2-160 0,-2-8-504 16,5-1-56-16,-5-4-256 15,-2 4-104-15,-9-2-249 16,-4 4 657-16,-12 0 624 16,1 4 48-16,-12 5 824 15,4 4 64-15,-4 6 529 16,0 2-177-16,0 7-352 0,0 0-296 15,0 0-136-15,0 0-456 16,0 10-56 15,0 14 56-31,0 8 64 16,0 10 137-16,0 1-57 16,0 0-56-16,0 1 0 0,0-3 0 15,0-5-72-15,0-5 16 16,0-7-32-16,0-5-48 0,0-9-112 15,0-7-144-15,0-3 135 16,0 0-39-16,0 0-56 16,0-15-144-16,0-13-616 0,0-9 280 15,-4-6 288-15,0-4-88 16,0-3-48 0,0 1 416-16,4 3 176 0,0 9 88 15,0 5 280 1,0 8 376-16,0 5-80 0,4 1-280 15,8 6-176-15,3-3-152 0,1 5-48 16,3 4 8-16,-4-3-8 16,5 5-8-16,0 1 8 15,-8 1-8 1,3 2 0-16,-3 0 0 16,-5 0 0-16,1 0 16 0,0 0 72 15,-4 9 88-15,7 3 96 0,-7 1 72 31,4 5-40-31,3 3-8 16,-3 4-56-16,0 3 113 0,-1 6-121 16,5 0-16-16,-8 0-56 15,0 4-160-15,-1 1 296 0,1 2-168 16,0 5-72-16,-4 0-48 16,4-3 80-16,4 3-88 31,0-5-88-31,0-14 0 0,0-2-72 15,0-12-112-15,-1-4-64 16,-3-6-225-16,0-3-103 0,-4-3 104 16,0-19-160-16,0 1-1560 0</inkml:trace>
  <inkml:trace contextRef="#ctx0" brushRef="#br0" timeOffset="1393.82">12600 4625 6873 0,'-28'105'2513'16,"28"-105"-1857"-16,0 0-456 0,0 0 344 15,11 0 0 1,2 0-64 0,-2 0-248-16,1-4-96 0,0 4-120 15,-1 0-16-15,12-2-232 0,-7 2-944 16,-1 0-1657-16</inkml:trace>
  <inkml:trace contextRef="#ctx0" brushRef="#br0" timeOffset="1308.05">12600 4625 8545 0,'0'0'2233'16,"0"0"-1601"-1,0 0-272-15,0 0-64 16,0 0-72-16,0 0-120 31,0 0 56-31,27-22-88 16,-16 19 0-16,1 3-72 0,-4-3 0 15,-5 3 0-15,5-2 0 0,0 2 0 32,3-4-200-32,1 4-416 15,3-7-408-15,-3 1-889 16,-4 0-5096-16</inkml:trace>
  <inkml:trace contextRef="#ctx0" brushRef="#br0" timeOffset="1634.67">12564 4838 10058 0,'0'0'2720'15,"0"0"-2016"-15,0 0-304 16,0 0-47-16,0 0-201 0,0 0-72 15,43 0-64-15,-12 0-16 16,19-6-457-16,-11-1-1351 31,-4-2-3857-31</inkml:trace>
  <inkml:trace contextRef="#ctx0" brushRef="#br0" timeOffset="2287.5">12983 4377 6177 0,'0'0'2328'15,"0"0"-1215"-15,0 0 143 0,0 0-360 16,0 0-344-16,0 0-248 16,0 0-32-16,0 0-120 15,-11 4 64-15,11 11-136 0,0 10 440 16,0 5-31 0,0 8-161-16,0 5-104 15,0 0-48-15,7 4-64 0,1-4-112 16,4 3-328-16,7 7-1065 15,-4-14-759-15,-3-10-2857 16</inkml:trace>
  <inkml:trace contextRef="#ctx0" brushRef="#br0" timeOffset="2721.03">12952 4430 7985 0,'0'0'2041'15,"0"0"-1473"-15,0 0-456 16,0 0-88-16,0 0-16 0,108-93 0 16,-61 72 0-16,-4-1 0 15,3 1 8 1,-7 2-16-16,-8 10 80 0,-4-1-72 15,-7 1 48-15,-5 6 24 16,-3-1 88-16,0 2-56 16,3-1-32-16,0 3 0 15,5-3-80 1,-1 0 64-16,0 0-64 16,-3 3 8-16,-9 0 0 0,5 0 0 0,-7 0 232 15,-1 6 192-15,-1 13 8 16,5 2 96-16,-4 3-136 15,4 11-56 1,-4-2 9-16,3 5-177 16,1 2-96-16,0 1-72 0,-4 2 80 15,3 0-32-15,-3 4-56 16,0-2 0-16,0-2-48 16,-4-5-264-16,0-4-161 0,0-10 57 15,0-5-288-15,0-7-72 31,0-3-216-31,0-9-104 0,-4 0-1153 16,-8 0-2896-16</inkml:trace>
  <inkml:trace contextRef="#ctx0" brushRef="#br0" timeOffset="3073.91">13030 4121 9554 0,'0'0'2760'0,"0"0"-1856"16,0 0-296-16,0 0-55 0,0 0-257 15,0 0-296-15,0 0-88 16,11 19 80-16,8 2 0 16,1 5 0-16,-1 1-200 0,5-3-553 31,-5 7-439-31,-3-6-864 0,-5-6-3610 15</inkml:trace>
  <inkml:trace contextRef="#ctx0" brushRef="#br0" timeOffset="3986.44">13162 4686 912 0,'0'0'7897'16,"0"0"-6344"-16,0 0-1553 0,0 0 312 15,0 0 152-15,0 0-296 16,139-37-152-1,-96 19-16-15,-12 2-568 16,-4 1-536-16,-12 3-929 16,-7 2-3088-16</inkml:trace>
  <inkml:trace contextRef="#ctx0" brushRef="#br0" timeOffset="3806.92">13402 4368 80 0,'0'0'3896'15,"0"0"-1399"-15,0 0-273 16,0 0-919 0,0 0-577-16,0 0-352 15,0 0-304-15,-16 13 16 0,-3 8-88 0,4 7-8 16,-9-1-168-16,5-1 16 16,3-4-96-16,-4-1 40 0,5-3 88 31,0-2 48-31,3-4 80 15,4-6 88-15,4 0 96 16,4-6-40-16,0 0 16 0,0 0-104 16,4 0 48-16,12 0 88 0,-1 0 16 31,8 0 24-31,-7-2-144 16,4-5 8-16,-8 1-96 15,-1 6-392-15,-3 0-1000 0,-8 0-2481 16</inkml:trace>
  <inkml:trace contextRef="#ctx0" brushRef="#br0" timeOffset="3561.58">13177 4377 8849 0,'0'0'2385'0,"0"0"-1209"15,0 0-128-15,0 0-7 0,0 0-433 16,0 0-432-16,0 0-176 15,0 4-152-15,4 8 152 16,7 6 0-16,1 1 0 0,3-4-48 16,1 2-456-16,-1-6-73 31,1-4-231-31,-1-4-256 0,1-3-312 16,0 0-25-16,7-21-415 15,0-11-352-15</inkml:trace>
  <inkml:trace contextRef="#ctx0" brushRef="#br0" timeOffset="4286.67">13363 4535 6953 0,'0'0'2513'16,"0"0"-1505"-16,0 0-200 0,0 0-352 16,0 0 80-16,0 0 56 31,0 0-360-31,-31 103-72 16,24-76-80-16,-1-3-32 0,-4-2-48 15,0-1-104-15,-4-5-408 16,1 0-512-16,7-4-624 0,-3-9-1409 15</inkml:trace>
  <inkml:trace contextRef="#ctx0" brushRef="#br0" timeOffset="4378.96">13325 4675 7257 0,'0'0'4305'16,"0"0"-3177"-16,0 0-896 15,0 0 96-15,0 0-40 16,0 0-88-16,0 0-72 0,88 46-128 16,-49-37-216-16,-7 0-832 15,-5-6-2241-15</inkml:trace>
  <inkml:trace contextRef="#ctx0" brushRef="#br0" timeOffset="5093">13727 4254 4889 0,'0'0'4593'0,"0"0"-3049"16,0 0-880-16,0 0-64 0,0 0-120 16,0 0-272-16,0 0-160 15,-3 6 96-15,14 9 16 32,1-2-40-32,-1 2-112 0,1 0 48 15,-4-2-56-15,-5-1 16 0,5 1-16 16,-4-8-192-16,0 2-664 0,0-7-520 15,0 0-1297-15,-4 0-3880 16</inkml:trace>
  <inkml:trace contextRef="#ctx0" brushRef="#br0" timeOffset="5423.12">13898 3985 7761 0,'0'0'2641'16,"0"0"-1961"-16,0 0-504 0,0 0 280 15,0 0 312-15,0 0-248 16,4 127-216-16,0-84 8 16,4 7-96-16,-8-1 217 0,3 4-169 31,1-1-72-31,4 0-88 15,-4 4-24-15,0-3-72 0,0-4 0 16,3-3 8-16,-3-5-16 16,4-8-56-16,-1-4-416 31,1-8-33-31,0-9-247 0,-4-6-320 16,0-6-192-16,-4 0-152 0,0-9-417 15,0-9-5696-15</inkml:trace>
  <inkml:trace contextRef="#ctx0" brushRef="#br0" timeOffset="5864.94">13948 4294 7497 0,'0'0'3929'0,"0"0"-3129"16,0 0-616-16,0 0-56 0,0 0-8 31,0 0-24-31,0 0 8 15,125-52-104-15,-87 33-40 0,1 7-312 16,-8 0-272-16,-4 0-8 0,-11 2 264 16,-5 3 208-16,-7 7 160 15,-4 0 64-15,0 0 400 32,0 0-368-32,-4 10 8 0,-11 9 152 15,-4 8-56-15,-1 1-88 16,4 4-8-16,-7-2 40 0,8-5-16 15,7-1 112-15,0-5-32 16,4-3-144-16,4-8-56 16,0 5 104-16,0-7 24 0,8-3-32 31,11 0 0-31,4-3-8 16,12 0 0-16,1 0-24 0,-2-9-64 0,-3-1-8 15,0-2-24-15,-4 3-360 16,-3-3-512-16,-4-4-368 15,-5 1-905-15,-3 6-2360 0</inkml:trace>
  <inkml:trace contextRef="#ctx0" brushRef="#br0" timeOffset="6349.72">14208 4622 7241 0,'0'0'2921'0,"0"0"-1625"0,0 0-584 16,0 0-280-16,0 0-248 16,0 0 96-1,70-27-128-15,-43 16-72 16,-4 5-8-16,0 0-72 15,-7 3-232-15,4 3-608 0,-12 0-1096 16,-1 0-2561-16</inkml:trace>
  <inkml:trace contextRef="#ctx0" brushRef="#br0" timeOffset="6535.04">14232 4705 9249 0,'0'0'2257'0,"0"0"-1793"16,0 0 152-16,0 0-40 15,0 0-160-15,127-30-232 16,-80 13-184-16,15 2-184 0,-12-1-1168 16,-14 4-2681-16</inkml:trace>
  <inkml:trace contextRef="#ctx0" brushRef="#br0" timeOffset="6126.24">14286 4211 7481 0,'0'0'1656'0,"0"0"-975"15,0 0 111-15,0 0-248 0,0 102-88 32,0-72-176-32,0 1-96 15,7 3-32-15,-3 3-144 0,-4-6 8 16,4 6 48-16,-4-2-64 15,0-5-424-15,0-2-344 32,0-7-72-32,0-5-417 0,0-3-559 15,0-11-2225-15</inkml:trace>
  <inkml:trace contextRef="#ctx0" brushRef="#br1" timeOffset="-168629.38">5032 5564 8001 0,'0'0'2185'0,"0"0"-1601"0,0 0-160 15,0 0 392-15,0 0 56 16,-39 40-192-16,32-34-71 0,-1 0-73 16,0 7-104-16,-3 6-224 15,-9 2-112-15,1 13 0 0,-9 0-88 16,-3 6 64 0,-3 3-72-1,-5 0 104-15,0 1-88 16,8-7 120-16,0-10 8 0,15-4 40 15,5-9-56-15,11-7-64 16,0-4-64-16,0-3-272 0,11 3 184 16,12 0 88-1,13 0 272-15,7-3-72 16,-5 0-48-16,5 0-80 16,-5 0 16-16,-2 0-40 0,-2 0-48 15,-3 0 56-15,0 0-48 0,-4 0-16 16,5 0-272-16,-9 0-576 31,8 0-632-31,-8-9-649 16,-8-1-1920-16</inkml:trace>
  <inkml:trace contextRef="#ctx0" brushRef="#br1" timeOffset="-168298.1">5013 5786 7585 0,'0'0'3001'0,"0"0"-1721"0,0 0-448 16,0 0-176-16,-20 38 161 15,20-8-417-15,0 4-136 0,0 3-176 16,0 4-64-16,0-2-24 0,0 5-200 15,0-5-777 1,0 9-375-16,0-12-1160 0,0-11-3506 0</inkml:trace>
  <inkml:trace contextRef="#ctx0" brushRef="#br1" timeOffset="-168193.37">5365 6068 8129 0,'0'0'1945'0,"0"0"-1353"16,0 0-160-16,0 0-144 0,132-53-128 16,-97 40-160-16,8-5-216 15,-9 3-1320-15,-6 2-3449 0</inkml:trace>
  <inkml:trace contextRef="#ctx0" brushRef="#br1" timeOffset="-167708.66">5982 5502 11346 0,'0'0'2777'0,"0"0"-2033"31,0 0-504-31,0 0 216 16,-47 114 104-16,32-64-256 15,3 8-152 1,0 7-144-16,1 7 104 16,-1 2-112-16,9-4 0 15,3-5 0-15,0-6 8 0,0-9 0 31,11-10-8-31,8-7 0 16,-3-8 8-16,7-6-16 0,-4-3-72 16,1-10 80-16,0-4-80 15,-1-2-16-15,0 0 32 16,-3 0 48-16,-5 0 8 0,-7 0 8 16,0-2 8-16,-4-4 192 15,0-1 168-15,0 1 16 0,0 0-88 16,0-1 96-16,-8 1 8 15,-3 3-104-15,-1 1-95 0,-3 2-105 16,-5 0-96-16,1 0-64 16,-5 0-281-1,-3 5-223-15,-4 11-456 16,-19 8-584-16,8 1-1361 0,2 0-6809 16</inkml:trace>
  <inkml:trace contextRef="#ctx0" brushRef="#br0" timeOffset="-19236.18">10157 5913 5697 0,'0'0'1840'0,"0"0"-1056"0,0 0-240 15,23 108-256-15,-4-71-176 16,1-7 89-16,-1-1-121 16,0-4-80-1,-6-7-553-15,-5-6-615 0,-5-5-1120 16</inkml:trace>
  <inkml:trace contextRef="#ctx0" brushRef="#br0" timeOffset="-19394.65">10188 5558 6705 0,'0'0'2344'16,"0"0"-1303"-1,0 0-857 1,0 0-168-16,0 0 472 0,0 0 368 0,0 0 48 16,120-4-248-16,-77-2-368 15,-8 6-144-15,-8 0-96 16,-8 0-48-16,-12 13-432 15,-7 8 72 1,-7 7-448-16,-20 5-408 16,-4 2-377-16,-8-4 553 0,1-6 512 15,-2-4 528-15,9-8 312 16,12-4 416-16,8-6 153 0,7-3 79 16,4 0-680-16,7-3-168 31,17-13 240-31,6-3-64 15,2 1-144-15,-1-3-144 0,-12 9-432 16,-11 5-992-16,-8 7-1041 0</inkml:trace>
  <inkml:trace contextRef="#ctx0" brushRef="#br0" timeOffset="-20215.07">9335 5755 7937 0,'0'0'2705'0,"0"0"-1601"16,0 0-280-16,0 0-192 16,-16 3-448-16,36-3-112 0,19-3 208 15,4-12 25-15,11-1-121 16,0-2-112-16,-3 6 24 0,-13 2-96 15,-15 7-176-15,-11 3-273 16,-12 0-271-16,0 22 248 0,-23 5 464 16,-12 7-88-16,-3 10-216 31,-6-7 160-31,6 0 152 16,3-6 8-16,12-9 88 0,4-4-16 15,11-5 32-15,8-8-112 16,0-5-192-16,15 0-80 0,20 0 136 15,15-18 32-15,4-10-64 32,9-3 72-32,-5 4 96 0,-8 5 64 15,-11 6 0-15,-8 4 32 16,-16 9-96-16,-7 3 128 31,-4 0-72-31,-4 22 144 0,0 9 728 16,-4 12-368-16,-7 3-256 0,-1 3-224 15,-3-3 72-15,-1-5-144 0,5-2 0 16,-10-1 73-16,-2-7-81 16,0 1-73-16,-8-12-159 15,4 3-432-15,-4-5-616 16,1-9-216-16,2-9-361 16,8 0-167-1,5-6-201-15,7-15 1657 0,4-2 568 0,4 3 1593 16,0 4 439-16,0 3 16 15,12 7-343-15,7 3-289 16,4 3-376-16,13 0-383 0,3 0-97 31,7 9-296-31,4 4-168 0,1 5-96 16,18 0-280-16,-15-1-1369 16,-6-6-1519-16</inkml:trace>
  <inkml:trace contextRef="#ctx0" brushRef="#br0" timeOffset="-20828">9421 5536 5153 0,'0'0'3920'0,"0"0"-1647"15,0 0-713-15,0 0-680 32,0 0 257-32,0 0-57 0,0 0-176 15,0 0-336-15,3 0-136 16,-3 0-216-16,4 0-96 15,0 0-120-15,4 0 8 0,7 0 0 16,5 0 0-16,3 6 0 31,8 0 8-31,0-2-16 0,0-2-336 16,0 2-632-16,-8-4-792 16,-3 6-609-16,-9 0-1600 0,-11 1-4919 15</inkml:trace>
  <inkml:trace contextRef="#ctx0" brushRef="#br0" timeOffset="-18200.21">9956 5474 9209 0,'0'0'1761'15,"0"0"-865"-15,0 0-616 0,0 0-280 16,0 0-48-16,-31 15-384 16,27 7-464-16,4 15-376 0,0-3-849 15,0-6-3216-15</inkml:trace>
  <inkml:trace contextRef="#ctx0" brushRef="#br0" timeOffset="-18062.59">9936 5811 3992 0,'0'0'2449'16,"0"0"-737"-16,0 0-776 15,0 0-279 1,50 107-273-16,-26-75-48 16,-1 2-216-16,-8 6-120 0,4 0-40 15,-11 25-600-15,-8-9-1017 16,0-9-1487-16</inkml:trace>
  <inkml:trace contextRef="#ctx0" brushRef="#br0" timeOffset="-18678.93">10359 6163 4793 0,'0'0'4360'0,"0"0"-3719"16,0 0-377-16,0 0-48 15,132-93 248 1,-78 50-248-16,-20 10-216 16,-3 5-2329-16</inkml:trace>
  <inkml:trace contextRef="#ctx0" brushRef="#br0" timeOffset="-18762.7">10386 6051 5233 0,'0'0'4489'0,"0"0"-3201"0,0 0-1240 15,0 0 184 1,0 0-24 0,0 0 24-16,124-89-128 15,-86 80-104-15,-11 3-1168 0,-11 6-3729 16</inkml:trace>
  <inkml:trace contextRef="#ctx0" brushRef="#br0" timeOffset="-19004.8">10393 5857 5817 0,'0'0'2320'16,"0"0"-1232"-16,0 0-239 0,132-86-65 15,-93 70-144-15,-8 3-72 16,-3 13-120-16,-13 0-192 0,1 0-144 31,-5 19-8-31,-3 3 40 16,-8 9 8-16,0 3 0 0,0 0-88 15,0 2-64-15,-8-1-344 16,-3-7-360-16,-9 3-712 0,4-6-265 16,-3-11-839-16</inkml:trace>
  <inkml:trace contextRef="#ctx0" brushRef="#br0" timeOffset="-18498.41">10487 5931 7241 0,'0'0'2433'0,"0"0"-1553"0,0 0-696 16,0 0 200-16,0 0-8 15,0 0-56-15,0 0-176 0,58 127-64 16,-51-97-80-16,-3 2-16 15,0 3-288 1,-4-11-448-16,0-3-464 16,-12-5-833-16,-3-7-3136 0</inkml:trace>
  <inkml:trace contextRef="#ctx0" brushRef="#br0" timeOffset="-17755.01">9959 6374 4112 0,'0'0'3265'16,"0"0"-1889"-16,0 0-1040 0,0 0-104 16,0 0 585-16,0 0 23 15,136-48-176-15,-82 40 160 16,4-2-184-16,5 4-80 0,-5 3-103 31,3 3-73-31,-2 0-80 16,3 0-112-16,-4 9 56 0,1 3-64 15,-13 7 8-15,-4 0-56 16,-3-3 56-16,-5 2-80 16,-2-4-104-16,-1-4 0 0,0 0 0 15,4-4 56 1,-1-3 0-1,2-3-64 1,3 0-120-16,-5 0-464 0,9-3-656 16,-5-10-545-16,-6 0-1303 15</inkml:trace>
  <inkml:trace contextRef="#ctx0" brushRef="#br0" timeOffset="-8282.41">13565 5901 8065 0,'0'0'3985'0,"0"0"-2385"16,0 0 169-16,0 0-673 0,0 0-352 15,0 0-224-15,0 0-104 16,0 0-232 0,-24-10-176-16,24 10-8 15,0 6-48-15,8 10 40 32,4 2 16-32,3-2-16 0,1-1 0 15,3 1 8-15,0 0 8 16,4-5-8-16,-6 2 56 0,6 3-48 15,-4-5-16-15,-7 2 8 16,3-1 0-16,-3 1-16 16,3-4-144-16,-7 3-208 0,-1-2 16 15,-3-4 16-15,0 3 136 16,-4-2 120-16,0-1 64 0,0 2-64 16,0-1 48-1,0 5 32-15,-11 1 8 16,-1-1 56-16,-3 4-48 15,-1 2 128-15,1-6 88 0,-5 4-8 16,5-3-8 0,0-2-32-1,3 2-16-15,0-4-88 0,0 1 32 0,4-4-104 16,1-4 48-16,3 4-56 16,4-6 0-16,0 5 0 15,0-5 0-15,0 0-240 0,-4 0-520 16,0 0-784-16,0 0-785 15,-4 0-3528-15</inkml:trace>
  <inkml:trace contextRef="#ctx0" brushRef="#br0" timeOffset="-4306.23">13099 5283 2456 0,'0'0'7970'15,"0"0"-6130"-15,0 0-1016 0,0 0-40 16,0 0 9-16,-66-69-265 16,47 66-416-16,4 3 0 0,-8 0-112 15,3 13-64-15,4 3-72 16,1 3 88-1,-1 2-80-15,8 1 64 16,5-1-24-16,-1 1 80 0,4-1 8 16,0 5 0-16,0-2 16 15,7 3-8-15,9-3 0 0,3 8 8 16,-3-4 48 0,0-1-56-16,-5-2-8 15,1 3 48-15,-4 0-40 16,-8 3 112-16,0-3-112 0,0 2 64 15,0 1-64-15,0-3-8 16,-16-3 64-16,1-4 0 0,-1-5-64 31,0 0 144-31,5-7 16 16,-5-6 88-16,5 3 112 0,-1-6-88 16,0 0 48-16,1 0-120 15,3 0 72-15,-3-9 136 0,7-7-160 16,4-2 40-16,0-7-240 31,0-6 0-31,19-7-40 16,8-1 48-16,12-4-48 0,4-7-16 15,11 4 8-15,4-3-264 16,1 1-240-16,-6 9-288 0,13-10-280 16,-15 15-809-16,-12 9-2343 0</inkml:trace>
  <inkml:trace contextRef="#ctx0" brushRef="#br0" timeOffset="-5121.67">12262 5412 4977 0,'0'0'4176'15,"0"0"-3599"-15,0 0-425 0,-39 25 384 0,27-9 80 16,4 5 16-16,1 7-224 16,7-1 16-16,0 2-184 15,0 1 8-15,0-2-88 16,11-1-16-16,5-4 72 15,4-8-128-15,-5-2-80 0,1-8 72 0,-1-5-72 16,5 0 112-16,-1-5 16 16,0-14-72-16,0-13 73 0,1-1-17 31,-5-4-112-31,-2-2 168 16,-6-6-48-16,-3 9 104 0,-4 2-120 15,0 7 192-15,0 7 72 16,-4 8-112-16,-3 5-264 15,-2 7-32-15,1 0-616 0,-7 4-577 32,-1 24-351-32,5-7-632 15,-1 1-2665-15</inkml:trace>
  <inkml:trace contextRef="#ctx0" brushRef="#br0" timeOffset="-4923.2">12514 5577 8249 0,'0'0'2513'16,"0"0"-1713"-16,0 0-624 16,0 0-168-16,0 0 96 15,0 0-104-15,0 0-568 16,0 0-576-16,0 0-1545 15</inkml:trace>
  <inkml:trace contextRef="#ctx0" brushRef="#br0" timeOffset="-3203.46">12600 5718 624 0,'0'0'5393'15,"0"0"-3801"-15,0 0-784 16,0 0-56-16,0 0 49 16,0 0-105-16,0 0-208 0,0 3 48 15,0-3-24-15,0 0 24 16,0 0 0-16,0 0 0 16,0 0 1-1,0 0-1-15,0 0-64 16,0 0 8-16,0 7-88 0,0-1-48 15,0 2 0-15,0 5-112 16,0-4-40-16,0 4-192 16,4-4 64-16,-4 3-64 0,3-2 48 31,-3-4-48-31,8 4 0 16,-4 4-56-16,0-1-888 0,-4-7-1753 0</inkml:trace>
  <inkml:trace contextRef="#ctx0" brushRef="#br0" timeOffset="-16267.92">14472 5577 8089 0,'0'0'2769'0,"0"0"-1497"16,0 0-800-16,0 0 80 0,0 0 112 0,0 0-231 15,0 0-257 1,11 0-120-16,5 0-8 0,3 0-48 15,0 5-737 1,-2 11-935-16,-14-4-1473 16</inkml:trace>
  <inkml:trace contextRef="#ctx0" brushRef="#br0" timeOffset="-16013.99">14468 5771 6953 0,'0'0'2473'0,"0"0"-1593"15,0 0-568-15,0 0 152 16,0 0 24-16,0 0-256 0,0 0-80 16,27 117-152-16,-23-82-8 15,-4-2-496 1,0-2 80-16,0 0-64 16,-8-4 368-16,0-4 120 15,8-5 128-15,0-5-120 0,0-8-8 16,8-2-48-16,11-3-32 15,8-6 24-15,17-37-328 0,-6 3-1017 32,-3 0-2688-32</inkml:trace>
  <inkml:trace contextRef="#ctx0" brushRef="#br0" timeOffset="-15783.1">14743 5643 8313 0,'0'0'2425'16,"0"0"-1961"-1,0 0 48-15,0 0 128 16,162-45-96-16,-103 29-288 16,-1-2-112-16,-4-1-144 0,5-3-456 15,-21 1-1040-15,-11 2-3273 0</inkml:trace>
  <inkml:trace contextRef="#ctx0" brushRef="#br0" timeOffset="-15171.42">14763 6037 6369 0,'0'0'1512'0,"0"0"-944"0,0 0-56 15,15 107-192-15,4-69-47 0,1 1-73 16,-5 15-200-16,1-9-1001 15,-9-4-1623-15</inkml:trace>
  <inkml:trace contextRef="#ctx0" brushRef="#br0" timeOffset="-14755.49">14840 6179 9514 0,'0'0'2400'16,"0"0"-1808"-16,0 0-320 31,0 0-104-31,143-50-80 16,-81 32 24-16,9-5-104 0,-2 3-8 15,-4 3-232-15,-6 0-216 0,-12 1 80 16,-9 3 112-16,-11 7 8 16,-4 1 240-16,-14 1 0 31,-5 4 8-31,0 0 0 0,-4 0 80 15,3 15 104-15,5 7 344 16,-4 2-104-16,8 13-144 0,-1 1-80 16,1-1-72-16,-1 0-56 15,-3 3-64-15,0-3 64 32,-4 0 0-17,-1-2-72-15,-3-5-72 0,0-3-184 16,0-4-312-1,-15-5-72-15,-12-8-384 0,0-8-688 0,0-2-1273 16</inkml:trace>
  <inkml:trace contextRef="#ctx0" brushRef="#br0" timeOffset="-15625.25">14882 5462 7617 0,'0'0'2385'0,"0"0"-1681"32,0 0-504-32,0 0 400 15,0 0 264-15,4 104-456 0,8-63-200 16,-5 0-128-16,2-2 0 15,-5-2-72-15,0-6-8 0,-4-6-320 16,0-3-304-16,0-10-272 16,0-9-520-16,0-3-65 15,0 0-1375-15</inkml:trace>
  <inkml:trace contextRef="#ctx0" brushRef="#br0" timeOffset="-14394.94">14905 6228 3368 0,'0'0'2129'0,"0"0"-489"16,0 0-152-16,0 0-39 31,0 0-601-31,0 0-128 0,0 0-280 16,0 0 48-16,25-39-232 15,-6 47-88-15,8 8-8 0,-4-1-160 16,4 0-408-16,4-6-616 15,12-9-408 1,-4 0-1121-16,-8-6-1712 16</inkml:trace>
  <inkml:trace contextRef="#ctx0" brushRef="#br0" timeOffset="-14557.02">15166 5904 8089 0,'0'0'1929'0,"0"0"-1409"16,0 0-136-16,0 0 336 0,0 126-320 16,-4-76-184-16,0 1-136 15,-8 0-80-15,1-12-464 0,-8-1-280 16,-5-7-208-16,0-9-441 31,1-8-175-31,-15-14-160 0,11 0 647 16,0 0-823-16</inkml:trace>
  <inkml:trace contextRef="#ctx0" brushRef="#br0" timeOffset="-15337.49">15030 5474 6433 0,'0'0'2752'0,"0"0"-1599"0,0 0-729 16,0 0-64-16,0 0-8 15,0 0-48-15,0 0 112 16,11 130-368-16,-11-81-48 16,0-3-376-16,0 2-328 15,-15-9-368-15,-4-8 335 16,7-6 17-16,-3-10 232 0,7-5 352 15,0-10 136-15,8 0 56 16,0-6 40 0,8-13 72-16,19-6 192 15,4-6-176-15,7 0-184 16,6 0-32-16,-13 10-384 0,-12 2-928 16</inkml:trace>
  <inkml:trace contextRef="#ctx0" brushRef="#br0" timeOffset="-14135.86">15305 6126 5905 0,'0'0'2800'0,"0"0"-1271"0,0 0-145 31,0 0-296-31,0 0-336 16,0 0-664-16,-23 0 96 15,-5 18-184 1,5 1 0-16,-8 3-456 16,8-1 48-16,0-6 408 0,8-2 0 15,7-7 8-15,8-3-8 16,0-3-176-16,0 0 96 16,23 0 80-16,0 0 0 0,4 0 80 15,0-6-80-15,-4 1 8 31,-6 1-8-31,-6 4-24 0,-11 0-184 16,0 0-432-16,0 0-1320 16,0 4-2785-16</inkml:trace>
  <inkml:trace contextRef="#ctx0" brushRef="#br0" timeOffset="-12737.94">15751 5607 2760 0,'0'0'5129'0,"0"0"-3809"16,0 0-1240-16,0 0-80 15,0 0 337-15,0 0-9 16,0 0-192 0,113-30-8-16,-94 26-72 15,-4 4-56-15,-7 0-216 0,-8 6-40 16,0 13 256-16,-15 2 96 16,-9 3 200-16,-3 2-16 15,4-4 72-15,7-1-184 0,0-9-120 16,16-2-48-16,0-4-240 31,0-4-8-31,16-2 168 0,4 0 0 16,3 0 80-16,-3-8 0 15,-5 2 96-15,-7 2 0 16,-4 4-32-16,-4 0 112 0,0 0 24 16,-16 13 40-16,-11 8-112 15,0 4 0 1,-5 3 24-16,1-1-144 0,8-2 72 15,8-6-72-15,7 0-8 16,8-10-128-16,0-1-152 16,16-8 64-16,3 0 40 0,8 0 104 15,-4 0-8 1,-3 0 80-16,-8-2 8 16,-4 2 64-16,-8 0-72 0,0 0 192 15,-8 7 192-15,-11 11-208 16,-6 3-80-16,2 1-96 15,0 2-184-15,0-2-24 16,11-3-128 0,5-7 96-16,3-5-224 0,4-7 232 15,0 0 80-15,0 0-320 16,0 0 376-16,15-10 96 16,1-5 304-16,3 2 120 0,0-2-192 15,-7 5-56-15,-1 1 32 31,-11 7-48-31,0 2-160 0,0 5 0 16,-19 14 16-16,-8 12-16 16,0 3-216-16,0 0 136 15,4-1-256-15,4-4 80 0,11-8 256 16,4-8 104-16,4-1-104 31,4-5-104-31,19-7 104 0,12 2 8 16,7-2 432-16,5 3-192 0,8-3-64 15,-9 6-128-15,4 1-56 16,-8-5 0-16,-6 5 88 0,-5-7 184 16,-16 0-104-1,-3 0-16 1,-8 0 160-16,-4 0 504 16,0-16-352-16,-16-6-376 15,1-5-24-15,3 5 136 16,5 5 505-16,3 0 63 15,4 8-440-15,0 0-312 0,23-4 16 16,8 1-16-16,0 0-32 16,7-1-56-16,6 1-536 0,13-12-633 15,-7 2-1015-15,-7 0-3689 0</inkml:trace>
  <inkml:trace contextRef="#ctx0" brushRef="#br0" timeOffset="-13624.12">15774 5443 7601 0,'0'0'4225'0,"0"0"-2801"0,0 0-631 0,0 0-393 16,0 0-216-16,0 0-80 15,55 0-32-15,-28 0-32 0,-8 0-40 16,0 10-296-16,-7 2-697 16,-12 9-447-16,0-2-1184 15,-12-1-2145-15</inkml:trace>
  <inkml:trace contextRef="#ctx0" brushRef="#br0" timeOffset="-11948.42">16445 5712 7033 0,'0'0'1408'0,"0"0"-528"15,0 0 465-15,0 0 167 16,15 117-184-16,-7-79-455 0,3 5-265 16,-7 3-360-16,-4 3-64 0,0 2-184 15,-4-3-552-15,-22-4-681 32,2-13-903-32,1-13-1761 0</inkml:trace>
  <inkml:trace contextRef="#ctx0" brushRef="#br0" timeOffset="-12137.91">16506 5561 9794 0,'0'0'1688'0,"0"0"-1032"0,0 0 368 0,171-43-224 15,-104 21-351-15,-10 4-137 16,-6-1-88-16,-16 9-224 15,-8 1-8-15,-27 9-1201 16,-4 0-727 0,-23 3-2913-16</inkml:trace>
  <inkml:trace contextRef="#ctx0" brushRef="#br0" timeOffset="-11785.86">16554 5771 3728 0,'0'0'6290'0,"0"0"-4634"32,0 0-656-32,143-75-160 0,-96 57-191 0,-1 6-153 15,-8-1-176-15,1 3-216 16,-7 5-104-16,-5 5-80 0,-12-3-1137 15,-3 0-959-15,-12 3-1841 16</inkml:trace>
  <inkml:trace contextRef="#ctx0" brushRef="#br0" timeOffset="-11110.17">16817 5660 4825 0,'0'0'2328'15,"0"0"-1160"-15,0 0-264 0,0 0-263 16,0 0 167-16,0 0-88 16,-46 111-440-16,22-71-16 0,5 0-56 15,4-3-192-15,7-7-32 31,0-7-128-15,8-2 88-16,0-12-376 16,4 1 0-16,15-7 160 0,5 0 200 15,6-3-8-15,1 0-104 16,-4 0 32-16,0 7 8 0,-3 1 144 16,-8 5 72-16,-8 9 72 15,-8 2 336 1,0 7 40-16,0 3 16 15,-12 0-200-15,-7 0 104 0,-5-7-168 16,0 2 120-16,-3-4-288 16,-3-4 72-16,-1-5-128 0,4-4 96 15,-1-10 65-15,12-2-209 16,5 0-25-16,-1-2-335 0,12-17 360 16,0 0 0-16,4-3-8 15,19 4 8-15,1 4 56 0,-1 1-48 31,1 7 112-31,-5 3 121 16,4 3-73-16,0 0 40 16,-4 18 16-16,1 0-64 0,-1 11-160 15,-3 8-576-15,-8-4-601 16,-4-8-3064-16</inkml:trace>
  <inkml:trace contextRef="#ctx0" brushRef="#br0" timeOffset="-11559.46">16662 5579 8665 0,'0'0'2513'0,"0"0"-1761"15,0 0-240-15,0 0 272 0,0 0 105 16,-4 102-345-16,4-59-328 0,0 4-64 16,4-4-144-16,-4-3-8 31,0-9-400-31,0-6-152 16,0-12-321-16,0-8-327 15,7-8-504-15,1-18 47 0,4-4-2472 0</inkml:trace>
  <inkml:trace contextRef="#ctx0" brushRef="#br0" timeOffset="-12255.6">16689 5334 7761 0,'0'0'3001'0,"0"0"-937"0,0 0-87 0,0 0-921 16,0 0-592-16,0 0-312 15,4-8-88-15,16 8-64 0,-1 0 72 16,0 8-72-16,1 5-16 31,-5 3-112-31,-15 15-976 16,0-9-1081-16,0-1-3304 0</inkml:trace>
  <inkml:trace contextRef="#ctx0" brushRef="#br1" timeOffset="-166698.04">5024 8075 8185 0,'0'0'3153'0,"0"0"-1633"15,0 0-584-15,0 0 209 16,0 0-145 0,0 0-408-16,0 0-440 0,0 0-56 15,-4 0-40-15,4 0-48 16,-7 0 0-16,3 0 40 16,0 3-40-16,-4 4 0 15,4-2 128-15,0 2 32 16,-7 2-64-16,3 6-16 15,-7 10-88-15,-1 3 24 0,-3 6-88 16,-5 0 112-16,5 0-48 16,3-6 24-16,5-6 24 15,3-10 0 1,8-6-48-16,0-3-112 16,0-3-280-16,19 0 392 0,16 0 80 15,4-6 112-15,12-9 104 16,-1-4-112-16,1-3 8 15,-1 7-136-15,-8-1 32 0,-7 7-88 32,-4 3 8-32,-7 0-8 15,-9 6-192-15,-3 0-360 0,-8 0-208 16,-4 0-336-16,0 0-537 16,0 0-103-16,-4 0-984 0</inkml:trace>
  <inkml:trace contextRef="#ctx0" brushRef="#br1" timeOffset="-166460.68">5137 8069 7217 0,'0'0'2977'0,"0"0"-1305"0,0 0-496 16,0 0-15-1,0 0 23-15,0 0-440 16,-19 130-408-16,19-84-160 0,0 7-176 15,0-4 0-15,0-6-368 16,4-3-416-16,3-2-544 16,1-11-393-1,0-8-1047-15,-5-6-6098 16</inkml:trace>
  <inkml:trace contextRef="#ctx0" brushRef="#br1" timeOffset="-166291.13">5400 8504 8105 0,'0'0'4153'0,"0"0"-2993"0,0 0-455 16,0 0-193-16,0 0 272 16,0 0-440-16,128-27-184 0,-101 14-160 31,4-2-72-31,5-10-1168 15,-2 4-881-15,-10-1-2472 0</inkml:trace>
  <inkml:trace contextRef="#ctx0" brushRef="#br1" timeOffset="-165810.42">5982 7822 9898 0,'0'0'3912'0,"0"0"-2727"0,0 0-801 16,-16 74 144-16,8-21 80 16,4 5-344-16,0 7-80 0,-3 7-32 15,7 2 48-15,0 3-152 16,0-10 128-16,0-1-88 15,0-8-16-15,7-8 32 0,5-4-104 16,-4-9 72-16,8-6-72 16,-4-7 0-16,3-8-40 0,1-6-168 31,-5-1 16-31,5-7-40 16,-1-2 96-16,-3 0 0 0,-1 0 88 15,1-11 48-15,-5-2 56 16,-3 0 112-16,0-1 64 15,-4 1 32-15,0 1 88 0,0 0 64 0,-4-4-47 16,-15 3 31-16,7 3-304 16,-11 5 8-16,0 2-104 15,-4 3-416 1,-8 0-633 0,-20 8-391-1,5 11-1065-15,0 1-3400 0</inkml:trace>
  <inkml:trace contextRef="#ctx0" brushRef="#br1" timeOffset="52204.8">6063 11004 7281 0,'0'0'2737'0,"0"0"-1129"0,0 0-400 16,0 0-120-16,0 0-79 0,-7 0-273 31,3 0-280-31,0 0-152 16,-8 6-80-16,5 10-224 15,-9 15 8-15,1 8 80 0,-5 5-16 16,4 9-16-16,8 2 168 31,-3 4-176-31,11-4 128 0,0-2-40 16,0-3-72-16,0-7-64 15,19-6-48-15,5-4 40 16,3-8-112-16,8-10-56 0,0-2 168 16,3-13-288-16,-2 0-32 15,-2-3-56 1,-3-16 176-16,-8 1 88 0,-7-1 120 15,-8 4 120-15,-8 3 176 16,0 2 368-16,0 4 40 16,-16-2-392-16,-7-3-32 0,0 9 505 15,-4-4-369 1,4 6-416-16,3 0-24 16,-4 0-120-16,9 2-32 0,3 8-217 15,1 2-511-15,11 3-544 16,0 10-776-16,0-3-473 15,0-3-2496-15</inkml:trace>
  <inkml:trace contextRef="#ctx0" brushRef="#br1" timeOffset="52433.15">6548 11521 10594 0,'0'0'2736'0,"0"0"-1519"16,0 0-513-16,0 0 360 0,0 0 72 31,0 0-456-31,0 14-416 16,4 2-120-16,4-1-144 0,-1 1 0 0,1-2-896 16,4-1-512-1,-1-4-1137-15,-7-2-2440 0</inkml:trace>
  <inkml:trace contextRef="#ctx0" brushRef="#br1" timeOffset="56065.87">7707 11041 7281 0,'0'0'6786'0,"0"0"-5290"0,0 0-1432 31,0 0-48-31,0 0-16 16,0 0 0-16,0 0-568 15,0 0-777-15,86 102-855 0,-79-75-2705 16</inkml:trace>
  <inkml:trace contextRef="#ctx0" brushRef="#br1" timeOffset="56405.47">7804 11326 4152 0,'0'0'5762'16,"0"0"-4626"-16,0 0-616 0,0 0-240 16,0 0-24-16,39 123-256 0,-24-99 112 15,-7 0-8-15,0 0-56 16,-1-7-32-1,1-2-8-15,4-2 40 16,-1-1-48 0,8-2 0-1,2-2 152-15,9-1 512 0,5-1-8 0,11-3 25 16,9-3 111-16,3 0-48 16,8-5-256-1,-4-8 184-15,4-3-272 31,-1 4-24-31,-2-3-168 16,-1 5-72-16,3-2-40 0,-6 6-16 16,-5 4-80-16,-8-5-320 15,1 3-568-15,-12-4-728 0,-8 3-1265 16,-15 0-6993-16</inkml:trace>
  <inkml:trace contextRef="#ctx0" brushRef="#br1" timeOffset="55860.78">7940 10825 8809 0,'0'0'2833'0,"0"0"-1769"0,0 0-784 16,0 0-136-16,0 0 376 16,0 0 89-16,0 0-161 0,69 107-240 15,-53-88-88-15,-1-3-72 32,-3-8-48-32,3-1-96 15,1-7 48-15,-1 0 40 0,5 0-304 0,-4-18-657 16,3-10 385-16,-7 3-24 15,-1-2-544-15,-7 5 224 16,-4 6 928 0,0 10 448-16,0 6 352 15,0 0 32-15,-12 6-256 16,-3 16-416-16,0 3-64 0,3 6 96 0,0 3-40 16,8 0-112-16,4-3-32 15,0-7-16 1,0-2 8-16,4-7-128 15,12 1 80-15,7-8-224 16,0-1-504-16,0 3-584 0,0-5-24 16,-7 2-1161-16,-5 5-376 15,-3 3 761-15,-8 1 2160 0,0 3 1848 16,0-1 913-16,-11 4-449 31,-5-1-791-31,-3 1-521 16,0 3-400-16,-1-4-448 0,5-2-152 15,3-7-224-15,5 0-960 16,3-8-24-16,4-4-1001 0,0 0-415 31,8-4 1111-31,11-8 1513 16,-4 3 1120-16,1-1 185 16,3 4-145-16,0 4 224 0,0 2-392 0,5 0-447 15,0 0-313-15,-1 0-160 16,-8 2-40-16,1 4-32 15,-16 4-760 1,0-7-617-16,0 0-1503 16</inkml:trace>
  <inkml:trace contextRef="#ctx0" brushRef="#br1" timeOffset="52995.55">6974 10578 10354 0,'0'0'3913'0,"0"0"-2977"0,0 0-560 16,0 0-208-16,0 0 136 15,0 0-136-15,0 0-96 0,46-6 0 31,-26 3-64-31,0 3-8 16,-1 0-96-16,-7 9-904 16,-4 9-1193-16,-8 11-2040 0</inkml:trace>
  <inkml:trace contextRef="#ctx0" brushRef="#br1" timeOffset="53461.28">6905 10877 6121 0,'0'0'6065'15,"0"0"-4889"-15,0 0-1168 16,0 0-8-16,0 0 817 0,0 0 191 16,0 0-312-16,135-83-440 31,-100 64-200-31,-8 10-56 16,-7 3-48-16,-9 2-248 0,-7 4-72 0,-4 0-288 15,0 16-80-15,-8 15 599 16,-15 9-207-16,-8 6-528 0,1-3 144 15,-6-2 24 1,5-7 416 0,8-9 200-16,7-7 72 15,13-11-160-15,3-7-528 0,0 0-1193 0,15-22 897 16,8-3 520-16,8-5 480 16,-4-2 264-16,1 8 224 0,-9 5 440 15,-7 7-352-15,-4 5-248 31,-8 7 329-31,0 0 367 16,0 13-368-16,0 17 64 0,0 14-80 16,0 6-240-16,0 5-88 0,0 10-56 15,0-3-31-15,3 9-49 32,1 3-104-32,0 0-24 15,0 4-48-15,4-5-216 0,-4-5-329 16,3-3-503-16,5-3-640 15,-1-16-569-15,1-18-1031 0</inkml:trace>
  <inkml:trace contextRef="#ctx0" brushRef="#br1" timeOffset="53834.08">7187 11227 8913 0,'4'135'2769'0,"-4"-135"-1825"16,0 0-880-16,0 0-64 0,0 0-56 15,15-12 56-15,6-4-8 16,6-11-784-16,-4 2-1761 15,-8 3-3632-15</inkml:trace>
  <inkml:trace contextRef="#ctx0" brushRef="#br1" timeOffset="53722.38">7187 11227 4232 0,'0'0'7434'0,"0"0"-5578"0,0 0-1319 0,0 0-361 15,0 0 0-15,0 0-40 16,0 0-64-16,59-20-72 16,-40 18-328-1,1 2-801-15,-9 0-1279 16,-11 6-2697-16</inkml:trace>
  <inkml:trace contextRef="#ctx0" brushRef="#br1" timeOffset="54269.51">7304 10744 8305 0,'0'0'2849'16,"0"0"-1641"-16,0 0-792 0,0 0-416 16,0 0-96-16,0 0 96 15,0 0 104-15,0 0-104 0,101-92-8 16,-78 76-608 15,-7 7-336-31,-5 7-56 16,-11 2-561-16,0 2 153 15,0 23 1000-15,-8 6 344 0,-11 3 72 16,0 2 288-16,-1 5 600 16,0 3 224-16,5-1-23 15,7 3-113-15,1 0-464 0,7 0-208 16,0-3-112-16,0 1-16 0,3-7-96 16,5-6-32-16,-4 0-48 15,8-7-8-15,-9-2 0 16,1-3 8-16,0-11-48 0,-4-1-56 31,0-3-128-31,0-4-112 16,4 0-264-16,0 0-376 0,-4-13-937 15,8-30 521-15,-1-2-945 16,2 0-1735-16</inkml:trace>
  <inkml:trace contextRef="#ctx0" brushRef="#br1" timeOffset="55034.01">7440 10982 4336 0,'0'0'2561'16,"0"0"-689"-16,0 0-863 15,0 0-105-15,0 0-208 0,0 0-392 16,34-55-192-16,-26 55 56 16,0 0 320-16,3 9-176 15,1 9-64-15,0 8-112 16,-1 4 64-16,-3 7-104 16,0 0-32-1,-8 0-64-15,0 1 0 0,0-4-168 0,0-4-152 16,0-5-264-16,0-6-208 15,-12-8-192-15,4 0-48 16,-3-9-161 0,-1-2 369-16,1 0 824 15,3-15 80-15,0-10-64 0,8-3 928 16,0 0-215-16,0 1-265 16,0-1-296-16,4 6-160 15,8 10 296-15,-9 2-168 0,5 8-80 31,-8 2-40-31,0 0 216 16,0 14-40-16,0 12 232 0,0 4-184 16,0-1-136-16,-8-2-24 15,5-5-32-15,-5-7-48 16,4-2 0-16,0-7-8 0,4-6-40 31,0 0-232-31,0 0-184 0,0 0 256 16,0 0 120-16,0 0 88 0,4 2 0 15,0 5-88-15,4-1-456 16,-5 3 240-16,5 4 32 16,-4-5 144-16,0 5 72 15,-4-4 47-15,8 1 9 16,-5-4 137 0,5 6 79-16,0 0 32 0,3 4-16 15,1 3-40-15,0 5-48 0,-4 1-16 16,-8 3 152-16,0-2 16 15,0 1 104 1,0-3-112-16,-16 0-88 16,-3-2-136-16,-1-3-64 0,-7-4-360 15,-4-8-192-15,4-7-528 16,0 0 432-16,7-10-169 16,5-4-95-16,7-3 912 15,8 6 104 1,0 0 688-16,0 9 97 15,8 2 215-15,7 0-272 0,5 0 192 16,7 2 72-16,4 20-399 16,4 0-329-16,-4 9-264 15,4 0-104-15,8 9-528 0,-5-12-825 32,-7-3-1855-32</inkml:trace>
  <inkml:trace contextRef="#ctx0" brushRef="#br0" timeOffset="-149201.15">9060 10913 5169 0,'0'0'2752'31,"0"0"-847"-31,0 0-801 0,0 0-232 16,0 0-80-16,0 0-336 15,0-7-224-15,0 7-144 0,0 0 32 16,0 0-64-16,0 4-8 31,0 11 312-31,0 4 169 0,0 6-169 16,0 2-264-16,-4 3 24 0,0 5-16 16,-3-1-56-1,-1 0-48-15,0 6 0 0,-3-6-176 0,2 2-176 16,1-7-48-1,4 0-145 1,4-12-111-16,0 5-616 16,0-7-512-16,0-5-1073 0</inkml:trace>
  <inkml:trace contextRef="#ctx0" brushRef="#br0" timeOffset="-148801.15">9211 11221 8545 0,'0'0'3201'0,"0"0"-1865"0,0 0-520 0,0 0 193 16,0 0-273-16,0 0-416 16,0 0-256-16,-7 10-56 0,7-2-8 15,0 3-200-15,7-3-456 16,5 12-561-1,-4-1-767 1,-1-5-1993-16</inkml:trace>
  <inkml:trace contextRef="#ctx0" brushRef="#br0" timeOffset="-157461.15">9409 11379 7313 0,'0'0'2961'0,"0"0"-1905"0,0 0-488 0,0 0 72 16,0 0-224-1,0 0 184-15,123-25-79 0,-56 13-193 16,-5-1-176-1,4 8-152-15,11 2-649 16,-19 3-1063-16,-7 0-1137 0</inkml:trace>
  <inkml:trace contextRef="#ctx0" brushRef="#br0" timeOffset="-158041.15">9553 10980 360 0,'0'0'6137'16,"0"0"-4729"-16,0 0-880 0,0 0 224 0,0 0 193 16,0 0-297-16,0 0-224 15,-4 0-64-15,4 0 0 16,0 0-112-16,0 0-112 0,0 0-88 31,-5 13-48-31,1 3 8 16,-4 6 0-16,5 2 72 0,-1 4-72 15,0 0 48-15,0 6-56 16,0-1 0-16,4 1 0 0,0 4 0 16,0-4-200-16,0-7-304 31,0-2-256-31,0-13-1097 0,0-2-871 16</inkml:trace>
  <inkml:trace contextRef="#ctx0" brushRef="#br0" timeOffset="-157671.15">9572 11009 1688 0,'0'0'7409'0,"0"0"-5824"0,0 0-1049 0,0 0-88 15,0 0 56 1,0 0-240-1,0 0-176-15,0 0-32 0,85-22-56 0,-54 15 0 16,-4 7 64-16,-7 0-64 16,-9 0-8-16,-3 0-40 15,-4 0 40-15,0 0-8 0,-4 0-88 16,0 3 56-16,0 10 48 16,4 3 96-1,-4 3 8-15,4-1-88 16,-1 3 88-16,5 7-16 15,-4 0-88-15,4-3 0 0,-4 5-48 16,-4-1-208-16,3 0-32 31,-3 3-552-31,0 2-688 0,-3-3-777 16,-9-9-4024-16</inkml:trace>
  <inkml:trace contextRef="#ctx0" brushRef="#br0" timeOffset="-157131.15">10572 11070 7257 0,'0'0'3065'0,"0"0"-1753"0,0 0-704 31,0 0 376-31,0 0 161 16,0 0-569-16,0 0-576 15,0 0 168-15,7 77-168 0,-7-36 0 16,0-1-208-16,0 0-496 16,0-9-513-1,0-1-87-15,0-5-592 16,0-15-2017-16</inkml:trace>
  <inkml:trace contextRef="#ctx0" brushRef="#br0" timeOffset="-156631.15">10627 11417 7193 0,'0'0'3297'0,"0"0"-1617"15,0 0-896-15,0 0-264 0,0 0-144 16,0 0-95-16,0 0 63 16,0 0-104-1,154-40-240-15,-103 33 0 16,26-5-961-16,-19 5-1503 0,-7 1-5618 16</inkml:trace>
  <inkml:trace contextRef="#ctx0" brushRef="#br0" timeOffset="-156721.15">10704 11021 8545 0,'0'0'3201'0,"0"0"-1377"16,0 0-1167-16,0 0-217 0,0-6 160 15,15 6-304-15,4 0-240 16,8 0 64-16,9 0-120 16,3 0 8-16,-9 0-8 0,1 9 0 15,-8-2 0-15,-3 1-104 16,-5 5-96-16,-7-4 40 0,-1 4 96 16,-7 2 16-16,0 0-16 31,0 7 16-31,0 3-48 15,0 0-288-15,0 2-177 0,-3 1 57 16,-5 3-256-16,-23 12-352 16,8-8-512-16,-8-5-1385 0</inkml:trace>
  <inkml:trace contextRef="#ctx0" brushRef="#br0" timeOffset="-156401.15">11739 11089 5449 0,'0'0'5809'0,"0"0"-4745"0,0 0-784 15,0 0 40-15,0 0 456 16,0 0-71-16,-105 99-705 0,105-66 8 16,0 2-16-16,15 2-489 0,1-6-735 15,-1 3-208 1,-7-9-593 0,-3-7-4672-16</inkml:trace>
  <inkml:trace contextRef="#ctx0" brushRef="#br0" timeOffset="-156021.15">11680 11070 9073 0,'0'0'2361'16,"0"0"-1697"-16,0 0-464 16,0 0 336-16,0 0 232 0,113 0-231 31,-71 0-233-31,6 16-152 15,-10-1-136-15,-3 0-16 0,-8 4-352 16,-16 5-289-16,-11 2-271 16,0 4 192-16,-34 7 176 0,-9-3 88 15,-8 1 272-15,-3-5 184 16,8-9 224-16,7-5 552 31,12-10 272-31,11 1-48 0,12-7-295 16,4 0-297-16,0 0-208 15,4 0-96-15,20 0-32 0,18 0-40 16,9-10-32-16,38-9-176 31,-12 5-1201-31,-11 1-1415 0</inkml:trace>
  <inkml:trace contextRef="#ctx0" brushRef="#br0" timeOffset="-155721.15">12782 11129 9634 0,'0'0'1392'31,"0"0"-1264"-31,0 0 296 0,-32 117-192 16,24-79 72-16,8-4-304 15,0-1-472-15,0-5-1216 16,4-13-1537-16</inkml:trace>
  <inkml:trace contextRef="#ctx0" brushRef="#br0" timeOffset="-155411.15">12817 11015 10666 0,'0'0'3192'0,"0"0"-1911"16,0 0-1041-1,0 0-184 1,0 0 88-16,0 0 184 0,0 0 184 0,139 16-304 16,-92-2-112-16,-1 8-48 15,-8 6-48-15,-11 6-200 16,-18 6-304 0,-9 6-352-16,-16 7-304 15,-27-3 399-15,-7-4 201 16,0-9 512-16,-1-10 48 0,12-11 456 15,12-7 128-15,16-6 1 16,7-3-9-16,4 0-168 0,4 0-312 31,23-3-96-31,15-11-48 16,21-8 48-16,29-10-784 0,-10 5-1113 16,-8 5-2872-16</inkml:trace>
  <inkml:trace contextRef="#ctx0" brushRef="#br0" timeOffset="-155131.15">13994 11138 760 0,'0'0'11450'16,"0"0"-9385"-16,0 0-1593 15,0 0-392-15,0 0 0 0,-38 108-72 32,34-68-8-32,4 1-872 15,0-1-649-15,0-9-1479 0,0-9-3330 16</inkml:trace>
  <inkml:trace contextRef="#ctx0" brushRef="#br0" timeOffset="-154781.15">14022 11151 11570 0,'0'0'3129'0,"0"0"-2073"16,0 0-904-16,0 0-104 0,0 0 16 15,58-6 80-15,-19 6 112 16,7 0-80-16,1 6-96 0,-4 7-64 16,-1 1-16-16,-19 4 0 0,-3 7-144 15,-20 4-536-15,0 5-296 16,-27 3-753-16,-16 0 65 0,-3-1 184 16,-9-4 247-1,13-11 1081 1,3-8 152-16,12-4 897 0,12-7 607 15,7-2 368-15,8 0-343 0,0 0-441 16,4 0-648 0,15 0-336-16,20-5-24 15,11-8 24 1,8 4-104-16,27-7-360 0,-15 8-1625 16,-11-2-2287-16</inkml:trace>
  <inkml:trace contextRef="#ctx0" brushRef="#br0" timeOffset="-154511.15">15123 11067 9658 0,'0'0'2544'16,"0"0"-1792"-16,0 0-560 16,0 0-64-16,0 0 136 15,0 0-112-15,-7 114-152 0,7-70-112 32,0 5-1304-32,0-12-1136 0,0-12-5130 15</inkml:trace>
  <inkml:trace contextRef="#ctx0" brushRef="#br0" timeOffset="-154111.15">15119 11095 1328 0,'0'0'10362'0,"0"0"-8242"0,0 0-1455 16,0 0-193-16,0 0 208 15,0 0-272-15,0 0-288 16,35-12 16-16,4 12 48 0,7 0-88 31,5 6 0-31,-1 3-96 16,-11 1 0-16,-5 5 0 0,-3 0-128 15,-14 4-128-15,-6 5-48 16,-7 10-176-16,-4 1-272 0,-8 1-425 31,-16 5-351-31,-3-7 112 16,0-4-193-16,-7-8-703 15,3-7 472-15,0-4 1840 0,-1-11 1040 16,5 0 1592-16,8 0-111 16,3 0-233-16,5 0-279 0,7 0-673 15,4 0-544 1,0 0-176-16,4 0-384 16,23 0-216-1,24 0-16-15,11 0 0 0,34 0-408 16,40-13-1184-16,-23-3-2689 0,-13-3-7089 15</inkml:trace>
  <inkml:trace contextRef="#ctx0" brushRef="#br0" timeOffset="-152251.15">17108 11256 3528 0,'0'0'6250'16,"0"0"-4706"0,0 0-1104-16,0 0-320 0,0 0-40 15,0 0-80-15,0 0-848 16,0 0 24-16,85 12-1481 0</inkml:trace>
  <inkml:trace contextRef="#ctx0" brushRef="#br0" timeOffset="-152371.15">16871 11237 4152 0,'0'0'1441'16,"0"0"-1441"-16,0 0-464 16,0 0-121-16,47 7 193 31,-28-1-928-31</inkml:trace>
  <inkml:trace contextRef="#ctx0" brushRef="#br0" timeOffset="-152091.15">17472 11290 10298 0,'0'0'2016'0,"0"0"-2016"0,0 0-912 15,0 0 304-15,0 0 32 31,0 0-793-15,0 0-1023-16</inkml:trace>
  <inkml:trace contextRef="#ctx0" brushRef="#br0" timeOffset="-151841.15">18410 11297 7537 0,'0'0'2377'0,"0"0"-1489"0,0 0-528 16,0 0-360-16,0 0-1008 15,0 0-1009 1,0 0-511-16</inkml:trace>
  <inkml:trace contextRef="#ctx0" brushRef="#br0" timeOffset="-151961.15">18069 11297 7089 0,'0'0'3297'0,"0"0"-3297"15,0 0-4049-15</inkml:trace>
  <inkml:trace contextRef="#ctx0" brushRef="#br0" timeOffset="-147251.15">18550 11067 8625 0,'0'0'2033'0,"0"0"-1257"16,0 0-32-16,0 0 280 15,0 0-512-15,0 0-512 16,-8 19-32-16,8-1 32 16,0 10 32-1,0 6-32-15,0 0-328 0,0-3-312 16,0-6-56-16,0-1-184 0,4-2-376 16,0-6-1001-16,0-13-4984 15</inkml:trace>
  <inkml:trace contextRef="#ctx0" brushRef="#br0" timeOffset="-146701.15">18984 10700 5337 0,'0'0'4016'0,"0"0"-3415"0,0 0-449 16,0 0 104-16,0 0 408 16,-62 102-96-16,47-59-200 0,3 1-248 15,1 4 8-15,3 2 80 16,-4 2-24-16,5-2-80 0,-1-4 40 15,4 0-40 1,-1-2-96 0,1-1 40-16,4-6-48 0,0-2-8 15,0-5-104-15,0-6-216 0,9-8-48 16,3-4-120 0,3-8 16-16,-3-4 272 0,3 0 208 0,-3 0 8 31,-1-4 72-31,-3-8-72 15,0-4 88-15,-5 1-88 0,1 0-8 16,-4-1 64-16,0-3-8 16,0 8 48-16,0-5-8 0,0 4 160 31,0 6 64-31,0-4 40 16,0 4 192-16,-4 3 352 15,-3 0-383-15,-1-1-153 0,-4 4 32 16,1 0-48-16,-5 0-352 15,-7 4-80-15,-5 12-448 0,-18 24-513 16,4-7-727-16,7-1-1089 0</inkml:trace>
  <inkml:trace contextRef="#ctx0" brushRef="#br0" timeOffset="-151301.15">19046 10993 2936 0,'0'0'8210'0,"0"0"-6114"0,0 0-1295 16,0 0-1-16,0 0 192 15,0 0-168-15,0 19-256 16,0 8 208-16,0 13-128 0,4 7-375 16,0 3-265-16,0-1 104 15,8-3-112 1,-5 1-104-16,1-7-473 15,7-4-343-15,1-4-408 16,3-5-656-16,-3-11-953 0,-5-7-2712 16</inkml:trace>
  <inkml:trace contextRef="#ctx0" brushRef="#br0" timeOffset="-150791.15">19158 11018 7937 0,'0'0'4537'0,"0"0"-3049"16,0 0-1087-1,0 0-265-15,0 0-24 0,0 0 0 16,0 0 160-16,128-22-136 15,-77 22-136-15,7 0 0 0,-4 0-64 16,0 0-520-16,-4 6-457 0,-2 1-143 16,-14 2-16-1,-10-3-88-15,-5 3 479 0,-11-3 393 0,-8 4 416 32,0-1 648-17,0 3 513-15,0 1-17 0,-8 2-200 0,-4 0-176 16,5 7-184-16,-5 0-23 15,8 2-137-15,-4 5-8 16,8 0-224-16,0 3-184 0,0 2-8 16,0-3-104-16,0 3-40 0,0-3-264 31,4 0-321-31,4-7-375 16,-8 4-328-16,0-12-400 15,0-4-1129-15</inkml:trace>
  <inkml:trace contextRef="#ctx0" brushRef="#br0" timeOffset="-150681.15">19181 11441 14963 0,'0'0'3817'15,"0"0"-3297"1,0 0-400-16,0 0-112 0,0 0 192 15,0 0-200-15,0 0-16 0,0 0-40 32,167-7-656-32,-73-5-1041 15,-21-3-1464-15,-14-1-4320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7:14.13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27 6161 0,'0'0'1624'16,"0"0"-1368"0,0 0-32-16,0 0 72 0,0 0 96 15,0 0 65 1,4-21-73-16,0 18-112 0,3 3-16 0,-3 0-136 15,0 0 32-15,4 0-152 16,-1 0 56 0,1 0 152-16,0 0-40 15,0 0-168-15,0 3-56 16,4 6 0-16,-4 3 40 0,3 0 16 16,-7 5 128-16,0-2 16 15,0 1 64-15,0 5-40 0,-4-5 24 31,3 5-128-31,1-2 32 16,-4-1 80-16,4 1-64 16,-4 0-40-16,0-1-64 0,4 1 120 31,-4-5-8-31,4 5-56 16,-4-3-64-16,0-1 0 0,0 1 48 15,0 2 8-15,0 0-48 16,0 1 8-16,0 0-8 0,0 3 8 15,0-1-8-15,0 1 144 0,0-4 56 16,0 3-32 0,-4-2 8-16,4 0-128 0,0 2 64 15,0-2-80 1,0 2-40-16,0-2-8 0,-4 3 8 16,4-7 40-16,0 1-32 15,0-1 32-15,0 0-32 0,0-2-8 16,0-4 8-16,0 4 72 15,0-5-32 1,0 5-40-16,0-4-16 16,0 7 16-16,0-1-8 15,0 1 8-15,4 2 48 16,-4 1-40-16,4 0-16 0,4-7 8 16,-5 3-16-16,1-3 8 0,0 0 0 31,0-2 0-31,0 2 0 15,0-2 8-15,0 1-8 16,-4 2 8-16,7 0 49 0,-7-4-57 16,4 6 0-16,0-2 8 15,0 2-8-15,4 4 0 0,-5-7 16 32,1 6-16-32,4-7 0 15,0 0-65 1,-4-1 1-16,3-7-296 15,1 5 56-15,8-8-368 16,-4 0-392-16,-4 0-1865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7:15.59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169 8 6225 0,'0'0'2184'15,"0"0"-1143"-15,0 0 175 16,0 0-56-1,0 0-352-15,0 0-288 0,0 0 144 16,-27-9-111-16,23 9-89 16,0 0-72-16,-3 0-312 0,3 0-80 15,-4 6-80 1,-4 6 80-16,5 6 8 16,-9 4 48-16,4 3-32 15,0 3-16-15,-3-1 8 0,3-1 40 16,1 1-56-16,7-2 48 15,-4 0-80-15,8-7 32 0,-4 4 0 16,4-4-8-16,0 4-32 31,0 0-32-31,0-4-32 0,0 4-24 16,4-4-48-16,0 4 32 31,4-3 96-31,-5-4-48 16,1 1 96-16,0 2 0 0,0 1 0 15,0 0 0-15,0 2 0 16,-4 1-72-16,0-1-24 0,0 0 24 16,0 8-80-16,0-5 152 15,0 3 88-15,0 2-88 0,-8 1 0 16,4 1-88-16,0-3-481 16,-3 6-503-16,3-10-808 31,4-5-2833-31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6:46.64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3679 1577 4096 0,'0'0'1649'0,"0"0"-1081"31,0 0-176-31,0 0-216 15,0 0-16-15,0 102-160 0,0-80-96 16,0-1-104-16,0-5-320 31,-3-8-184-31,-1-1 512 0,4-7-56 16,0 0-513-16,0 0 121 16,0-12 640-16,11-3 864 0,5-4 169 15,7-3-217-15,-4 1-96 16,0-1-248-16,-3 7-312 15,-8 6-8-15,-8 9-152 0,0 0-536 16,-16 5-920-16</inkml:trace>
  <inkml:trace contextRef="#ctx0" brushRef="#br0" timeOffset="-548.56">3520 1466 3424 0,'120'-62'368'0,"-120"62"-80"0,4 0 409 0,4 0-65 16,0 0-168 0,4-4-176-16,-5 2-160 0,1 2-128 15,0 0-80-15,-4 0-1224 0</inkml:trace>
  <inkml:trace contextRef="#ctx0" brushRef="#br0" timeOffset="-673.22">3520 1466 3512 0,'0'0'5817'0,"0"0"-4640"0,0 0-1001 31,0 0-104-31,0 0-64 16,0 0 88-16,12-31-96 0,3 22-48 15,1 0 48-15,3-1-168 16,-3 7-480-16,-1-3-129 16,-3 3-239-16,-1-3-432 0,-3 3-480 31</inkml:trace>
  <inkml:trace contextRef="#ctx0" brushRef="#br0" timeOffset="184.03">3427 1815 8265 0,'0'0'1969'16,"0"0"-1769"-1,0 0-200-15,0 0 0 16,0 0 112-16,0 0-112 0,0 0-320 0,0 112-993 16,-4-91-1031-16</inkml:trace>
  <inkml:trace contextRef="#ctx0" brushRef="#br0" timeOffset="449.37">3532 1836 3632 0,'0'0'3201'0,"0"0"-2089"16,0 0-480-16,0 0 281 31,0 0-201-31,128-2-192 0,-89 2-216 15,-1 2-112-15,1 11-72 16,-1-1-120-16,2 4 56 0,-2-3-48 16,-3-2 16-16,0-4-24 15,-8-1-120-15,1-3-216 16,-1-3-272-16,0-6-473 0,-8-10-583 31,-7-2-1409-31</inkml:trace>
  <inkml:trace contextRef="#ctx0" brushRef="#br0" timeOffset="880.88">3768 1194 8857 0,'0'0'2193'16,"0"0"-1681"-16,0 0-504 0,0 0 0 15,0 0-8-15,98-43 8 16,-64 36-8-16,-3 7-160 16,-8 0-368-16,-4 0-528 0,-11 7-161 31,-4 8 473-31,-4 4 192 15,0 2 192-15,-15 1 304 0,-1 6 56 16,1-4 136-16,-1 5 168 16,5 1-16-16,3 4 56 31,8 0-16-31,0 6-48 0,0 0-112 16,0 1-48-16,8-1-64 15,3-9 40-15,-3 0-80 16,-4-9-8-16,0-8 0 0,0-1-8 31,-1-10-144-31,-3-3-344 0,0 0-72 16,-3-16-1888-16</inkml:trace>
  <inkml:trace contextRef="#ctx0" brushRef="#br0" timeOffset="2352.96">4175 1203 6489 0,'0'0'1792'16,"0"0"-1168"-16,0 0-496 15,0 0 217-15,4 25 583 16,8 0-360-16,8 6-320 0,-5-1-144 16,0 1-56-16,-3-3-48 15,0-3-240-15,-5-3-296 16,-3-1-256-16,-4-5-17 0,0-1-407 0,0 0-264 15,-8-8-1337-15</inkml:trace>
  <inkml:trace contextRef="#ctx0" brushRef="#br0" timeOffset="2728.74">4214 1256 4216 0,'0'0'2977'0,"0"0"-1649"16,0 0-896-16,0 0-23 0,0 0-89 31,0 0-56-31,0 0-136 16,0 0-64-16,0 0-64 15,0 0-56 1,0 0-24-16,0 0-40 16,112-30-168-16,-112 41 56 0,0 8-73 15,0 2-215-15,-7 8-80 16,-13 1-152-16,1 2 536 15,4-5 216-15,3-9 240 0,0-5 376 16,12-7-96-16,0-3-512 47,4-3 288-47,19 0 192 0,-3-18 1 16,11-1-25-16,-8-6-200 15,5 4 16-15,-9 2-48 16,-4 0-176-16,-3 7-56 0,-12 12-200 0,0 0-1040 15,0 0-1497-15</inkml:trace>
  <inkml:trace contextRef="#ctx0" brushRef="#br0" timeOffset="-950.58">3505 1339 6689 0,'0'0'1248'0,"0"0"-1176"15,0 0-16-15,0 0-40 16,0 0 40-16,0 0 40 0,50-49-88 15,-38 46 0-15,7 0 0 16,-7-1 0-16,3 4 0 0,-7 0-8 31,-1 0 0-31,-3 0-72 16,0 0 72-16,-4 0 0 16,4 0 104-16,-4 7-8 0,4 5 160 15,-4-2 8-15,0 6 64 0,5-2-111 16,-2-1 95-16,1 3-216 15,0-1 16-15,-4-3-40 32,8 0-72-32,-4 1 0 0,-4-1 0 15,4-3 64-15,-1-3-64 0,1 4-184 16,-4-1-320-16,0-3-577 16,0 0-903-16</inkml:trace>
  <inkml:trace contextRef="#ctx0" brushRef="#br0" timeOffset="1195.8">3885 1312 4232 0,'0'0'1049'15,"0"0"-761"-15,0 0 152 0,0 0 192 16,0 0-96-16,0 0-280 16,0 0-8-16,77-25-40 15,-66 25-80 17,1 3-8-32,0 6 40 15,-5 4-48-15,6 0 80 0,-5 5 32 16,-1 0-48-16,-3 7-16 31,0-1-88-31,0 5 193 16,0-2-201-16,-4 7 40 0,0-1-48 15,0 2-8-15,0-4 16 16,0 0-16-16,0-7 16 0,0-2-64 16,0-6-256-16,0-4-337 15,0-6-503-15,-4 0-848 0</inkml:trace>
  <inkml:trace contextRef="#ctx0" brushRef="#br0" timeOffset="-1307.36">3505 1312 5457 0,'0'0'2552'15,"0"0"-1600"-15,0 0 33 16,0 0-9-16,0 0-272 16,0 0-168-16,-19 0-272 15,19 0-120-15,0 0-16 0,0 0 32 16,0 0 48-16,0 0-16 0,0 0 48 16,0 0 0-16,0 0-32 31,0 0-55-31,0 0-25 15,0 0 0-15,0 0-56 0,0 0-64 16,0 0-8-16,0 8-80 16,0 2 80-16,0 5 56 0,0 1-56 31,0 2 64-31,7 3-56 47,1 2-8-47,0 1 16 0,0 1-8 15,-1 6 0-15,5-3 64 0,-4-7-72 16,-5 1-16-16,5-7 16 16,-8-9-8-16,0 1-8 0,4-4-32 15,-4-3-136 1,0 0-217-16,0 0-415 16,0 0-336-16,0-16-1304 15,0 4-5114-15</inkml:trace>
  <inkml:trace contextRef="#ctx0" brushRef="#br0" timeOffset="3411.19">4346 1395 4200 0,'0'0'5714'0,"0"0"-4554"16,0 0-744-16,0 0 16 16,0 0-120-16,0 0-80 0,0 0-80 15,0 0-152-15,-20 111 144 16,20-92-136-16,0 2-8 0,0-2-48 0,8-3 48 15,-4-2 0 1,0-4 64 0,3-1-64-16,-3 0-16 15,4-2-32-15,5-4-16 0,-2 0-48 16,4-3 56-16,1 0-176 0,3 0-32 16,-3 0 104-16,-1-3 152 0,4 0-104 31,-3 0 112-31,-1 3-112 15,-3 0 112 1,-5 0 0-16,2 0-104 0,-5 9 104 0,-4 3 96 16,0-2 184-16,0 5-40 15,0-3-40-15,0 7-24 0,-4-1-40 32,-8 1 8-32,0 0-88 15,0-1 80-15,1 0-8 0,3-2-40 16,0-7 16-16,1 1 128 15,-1-7 32-15,4-1 89 0,0-2-33 16,0 0-296-16,1 0-24 31,-5 0-368-31,0-5-1097 16,0-5-1824-16</inkml:trace>
  <inkml:trace contextRef="#ctx0" brushRef="#br0" timeOffset="1393.29">3916 1506 6009 0,'0'0'2480'16,"0"0"-1311"-16,0 0-537 15,0 0-304-15,0 0-320 16,0 0 136-16,0 0-16 15,0 0-128-15,0 0 0 16,73-49-208-16,-53 49-824 16,-8 0-713-16,-5 0-1007 0</inkml:trace>
  <inkml:trace contextRef="#ctx0" brushRef="#br0" timeOffset="1572.81">3916 1506 3488 0,'46'25'2529'0,"-46"-25"-1225"16,0 0-992-16,0 0 56 0,15-10 480 15,1-2-360-15,4 3-215 16,-1-4-17-16,-3 4-216 16,-5 6-40-16,-3 3-577 0,-8 0-815 15,0 10-328-15,-8 5-3937 0</inkml:trace>
  <inkml:trace contextRef="#ctx0" brushRef="#br0" timeOffset="2920.71">4226 1611 7345 0,'0'0'1528'0,"0"0"-759"16,0 0 63-16,77-30-440 16,-54 17-248-16,0-3-64 15,-2-3-32-15,2 1-48 0,-8 0-1208 16,1 3-1561-16</inkml:trace>
  <inkml:trace contextRef="#ctx0" brushRef="#br0" timeOffset="-219.42">3354 1800 5473 0,'0'0'992'0,"0"0"-656"15,0 0-160-15,0 0 224 0,0 0-48 16,136-84-232-16,-98 56-120 16,12-8-432-16,-11 4-608 31,-7 7-753-31</inkml:trace>
  <inkml:trace contextRef="#ctx0" brushRef="#br0" timeOffset="1853.71">3896 1710 3016 0,'0'0'1961'0,"0"0"-913"0,0 0-296 16,0 0-32-16,113-90-88 15,-94 78-248-15,-7 3-64 16,-4 5-24-16,-4 4-96 0,-4 0-192 31,0 7 73-31,0 11 463 16,-8 4-168-16,-8 7-104 0,-3 1-176 16,-5 1-32-16,-7 6-64 15,4 0-464-15,4 0-160 0,-8 3 23 16,16-12-487-16,-1-10-1072 0</inkml:trace>
  <inkml:trace contextRef="#ctx0" brushRef="#br0" timeOffset="2084.31">4028 1732 5553 0,'0'0'4753'15,"0"0"-3857"-15,0 0-720 16,0 0-8-16,0 0 104 16,0 0-192-16,0 0-80 0,0 0 0 15,108 70-96 1,-88-60-304 0,-5-7-296-16,1-3-152 0,0 0-321 0,-8 0-479 15,3-3 152 1,-7-9-1713-16</inkml:trace>
  <inkml:trace contextRef="#ctx0" brushRef="#br0" timeOffset="11618.21">3780 2216 3168 0,'0'0'976'0,"0"0"-648"15,0 0-200-15,4-8 489 16,-4 8 119-16,0 0-144 0,0-4 136 16,0 4 104-16,0 0-48 31,0 0-143-31,0 0-169 15,0 0-88-15,0 0 24 0,0 0-40 16,0 0 88-16,0 0-8 16,0 0-40-16,0 0-24 0,0 0-80 15,0 0 24-15,0 0-64 16,0 0-40-16,0 0-95 31,0 0-9-31,0 0-40 0,0 0 16 16,0 0-88-16,0 0 56 15,0 0 16-15,0 0-24 0,0 4 64 0,0 4-16 16,0 5 24-16,-4 2-72 16,4 4 32-1,-4 0-32 1,4 2-48-16,-4 4 64 0,4-1-72 16,0 2 48-16,0-5-32 0,0 7-8 15,-4-6 8-15,4 2 40 0,-4-2-40 16,4-1 32-1,-7 1-40 1,7-3 96-16,-4-4-56 16,4-3-48-16,0 1 72 0,0-5-72 15,0 2-8-15,0-7 8 16,0 1 0-16,0-1 16 0,0-3-8 16,0 0 8-16,0 0-16 31,0 0-64-31,0 0-152 15,0 0-376-15,0 0-481 0,0-3-311 16,0-10-920-16,4 1-2041 0</inkml:trace>
  <inkml:trace contextRef="#ctx0" brushRef="#br0" timeOffset="11993.11">3912 2516 6649 0,'0'0'2184'15,"0"0"-1479"-15,0 0-161 16,0 0 256-16,0 0-136 0,0 0-272 16,0 0-136-16,0 0-80 15,4 3-32-15,-4-3-32 0,3 6-16 16,1-2-88-16,-4-4 72 16,0 0-80-16,0 3 48 0,0-3-40 31,0 0-8-31,0 0-112 15,4 0-416-15,4 0-272 0,-4 0-624 16,7 0-769-16</inkml:trace>
  <inkml:trace contextRef="#ctx0" brushRef="#br0" timeOffset="13650.75">3822 3437 8105 0,'0'0'1969'31,"0"0"-1545"-31,0 0-128 0,0 0 72 15,0 0 72-15,0 0-112 0,0 0 88 16,0 0-248-16,0 0-112 16,121-22 24-16,-102 22-80 15,-4 0-40 1,-3 0 32-16,-8 0-80 16,3 6 88-16,-7 7-8 15,0 2 24-15,0 1-16 16,-15 5 0-1,-4 1-432-15,-8-1 432 0,4-2 48 16,-1-3 112-16,5-4 0 0,4-5 16 16,7-2 24-16,0-5-200 15,8 0-56-15,0 0-160 0,8 0-48 16,8 0 264-16,7-12 160 16,4 3-160-16,0-4 0 15,-4 4 200-15,-4 4-144 0,0 5 48 31,-6 0-40-31,-5 0 24 0,-1 0-80 16,-3 8 120-16,0 5-56 16,-4-2 48-16,0 5-8 15,0-3 96-15,0 5-16 0,0-6-120 32,-8 1-72-32,-3 3 128 15,-1-5-120-15,0-1 169 0,0 3-177 16,4-7-8-16,-3-3-457 0,-1-1-7 15,1-2-384-15,-1 0-480 16,4 0-385-16,-3-2-439 0,7-4-1793 16</inkml:trace>
  <inkml:trace contextRef="#ctx0" brushRef="#br0" timeOffset="14203.95">3997 3881 7513 0,'0'0'2369'0,"0"0"-1601"0,0 0-640 31,0 0 152-31,0 0-168 16,0 0-32-16,0 0 40 16,0 0-16-16,-70 118-104 0,51-94-32 15,-4 2-24-15,0-8 48 32,3-2 8-32,4-4 80 0,8-2 104 15,1-5 40-15,3-2-48 16,4-3-176-16,0 0-160 15,0 0 24-15,4 0 136 0,7 0 0 0,9-6 256 16,7-6 104 0,0 3-104-1,4-4-120-15,-4 4 32 16,8 2-168-16,-3-1 16 0,-5 4 32 16,4 2-32-16,-1-5-8 15,-7 7 0-15,1 0 0 0,-1-3 0 0,-3 3 0 31,-8 0-8-31,-5-3-8 16,1 3-136-16,-4 0-16 16,0 0-136-16,-4 0-72 0,0 0-48 15,0-3-600-15,0-4-625 0,-4 5-3856 16</inkml:trace>
  <inkml:trace contextRef="#ctx0" brushRef="#br0" timeOffset="14417.37">4113 3897 7433 0,'0'0'2297'0,"0"0"-1145"15,0 0-296-15,0 0-112 16,-15 19-216-16,11-4-144 0,0 7-72 15,0 5-256 1,4 2-8-16,-4 1 0 16,1 1-48-16,3 4-296 15,-4-2-136-15,-4 7-360 0,0-6-728 16,1-8-1537-16</inkml:trace>
  <inkml:trace contextRef="#ctx0" brushRef="#br0" timeOffset="14756">3892 4487 5537 0,'0'0'2808'15,"0"0"-1543"-15,0 0-713 16,0 0 400-16,0 0-136 0,66-22-400 16,-43 10-160-16,0 3-160 15,-2 0 16-15,-2 2-112 16,0 2-48-16,-7 1-360 0,3 4-328 16,-7-3-248-16,0-1-305 15,-5 2-863-15,-3-1-4881 0</inkml:trace>
  <inkml:trace contextRef="#ctx0" brushRef="#br0" timeOffset="15247.1">3989 4296 8161 0,'0'0'2337'16,"0"0"-1689"-16,0 0-552 15,0 0 8-15,0 0 0 0,0 0 24 16,0 0-56-16,0 0-72 16,-4 102 0-1,4-84 0-15,0 1 24 16,0-1 24-16,0 1-48 16,0 0 0-16,0-4 8 0,0-3 0 15,0-3-8-15,0-2 0 16,4-1-48-16,4-6-8 0,4 5 48 15,0-5-168-15,-1 4 104 32,1-4-16-32,3 0 72 15,-3 0-24-15,3 0 40 0,-7 0 8 16,0 0-8-16,-1 7-112 16,-3-2 64-16,0 5 48 0,0 2 0 15,-4 4 8-15,0-1 96 16,0 6-16-16,0-2 0 15,0 0-32 1,-4-3 8-16,-4-5 96 0,-3-4 248 16,-1 2 24-16,-3-4 104 15,-1 2-104-15,-3-1 64 0,4 0-119 16,-2 1-25 0,2-7-152-16,3 3-152 15,1-3-48-15,3 0 0 16,0 0-216-16,4 0-200 0,1-10-361 15,-1 4 209-15,4-2-408 16,0-2-480-16,0 3-937 0</inkml:trace>
  <inkml:trace contextRef="#ctx0" brushRef="#br0" timeOffset="30841.46">3241 3199 4064 0,'0'0'1681'0,"0"0"-585"0,0 0-104 16,0 0-192-1,0 0-168-15,0 0-383 16,-4 0-89-16,4 0 16 16,0 0 296-16,0 0 88 0,0 0-8 15,0 0 184-15,0 0-216 16,0 0-352-16,0 0-16 0,0 0-64 15,0 0 312-15,12 0-176 32,-1 0 137-32,5 0-33 31,0-6-40-31,-1 2-120 0,5-2-96 16,3 1 8-16,0-2-80 15,4-2-72-15,-4 3-480 0,8 3-649 16,-7-1-1087-16,-12 4-8202 0</inkml:trace>
  <inkml:trace contextRef="#ctx0" brushRef="#br0" timeOffset="29948.97">3388 3146 1328 0,'0'0'3232'32,"0"0"-1983"-32,0 0-521 15,0 0 56-15,0 0-192 0,0 0-224 16,12-3 104-16,-8 3-32 15,0 3-135-15,-1 4 87 0,1 2-192 16,0 0-40-16,0 3 120 0,0 4-72 16,0-1 32-1,-4 4-120 1,4 3 88-16,-1-1 152 0,-3 4-184 0,8 0 80 16,-8-4-24-16,4 4 8 15,0 0 8-15,0-3-48 16,-4 0-48-1,4-1-144-15,4 3 176 16,-8-2-88-16,4-1 32 16,-4 1 104-16,4-1 57 0,-4 2-89 15,0-3-24-15,0 6-160 16,4-2 96-16,-4 1-112 0,0 3 0 16,0 2 16-16,0-1-8 31,0-2 16-31,0 1 72 0,0 0-40 15,0-3-48-15,0-4 40 16,0 4-32-16,0-6-16 16,0 3 0-16,0-4 0 0,0 3 8 15,0 1 0-15,0 0 0 32,0-1 0-32,0 1-8 0,0-3 8 15,0 2 40-15,4 1-48 0,-4-1 0 16,0-3 8-16,4 4 8 15,-4-3-16-15,3 0 0 16,5-4 0 0,-4 4 0-16,0-1 0 15,0 3 16-15,0-2 32 0,3 6-40 16,1-3 40-16,0 3-48 0,-1-4 0 16,1 7 0-16,0-6 0 15,0-1 0-15,3-2 0 16,-3-1-8-1,3-3-72-15,-3 1 72 16,4-4 0-16,-5 0-40 0,5-2 48 16,-3-4 16-16,2 4-16 15,1-4-72-15,3-3 16 0,4 1-88 16,1-4-272-16,11 0-465 31,-4-11-455-31,-8-4-1344 0</inkml:trace>
  <inkml:trace contextRef="#ctx0" brushRef="#br0" timeOffset="13009.89">3730 2973 7521 0,'0'0'2545'0,"0"0"-1393"0,0 0-304 0,0 0-72 16,0 0 64-16,-4-6-263 15,4 3-369-15,0 1-120 16,0-5-80-16,11 3 40 15,1 2-32-15,3-1-8 0,1-4 40 16,3 7 0-16,-4 0-64 16,-3 0 32-16,4 0-32 0,0 0-272 31,-5 0 8-31,-3 0-49 0,-4 7-119 16,4 2 128-16,-8 6 152 15,0 1 120-15,0 3 48 16,0 2-88-16,-16 1 16 0,1-1-8 15,-1-2 160-15,-4 2-72 32,1-5 8-32,3-1 264 0,1-2-168 15,0-4 56-15,7-3 160 16,0-3-40-16,4-3-55 16,4 0-57-16,0 0-48 0,0 4-56 15,0-4-72-15,0 0-8 31,0 0-72-31,0 3-24 0,0-3 80 0,0 2 24 16,12 1 8-16,-1 1 0 16,1-2 0-16,7-2 72 15,1 0 32-15,0 0-112 0,3 0 0 16,0 0 0 0,-4 0 16-1,4-6-16-15,-7 3 0 16,-1 1-216-16,-3 2-73 15,-4-3-79-15,-5-1-208 16,1 4-48-16,-4 0-48 16,0 0-360-16,0 0-1457 0</inkml:trace>
  <inkml:trace contextRef="#ctx0" brushRef="#br0" timeOffset="20227.93">4129 5003 6689 0,'0'0'2104'32,"-4"0"-943"-32,0 0-25 15,4 0-8-15,0 0-272 0,0 0-296 16,0 0-55-16,0 0-25 0,0 0 48 15,0 0-96-15,0 0-88 16,0 0-144-16,-4 0-16 16,4 0-112-16,-4 3 32 0,-3 4-56 15,-1 8-40-15,0 0 0 16,-7 1 40-16,3 6-32 0,-3-1 0 16,3 4-8-16,-3-1-8 31,3 4-8-31,-4 0-88 15,4 0 96-15,1 2-200 0,-5 2 200 16,5-1-72 0,-1-1 16-16,4-3 0 15,1-1 48-15,-1-5-40 0,4-2 48 16,0-7-8-16,0 0 0 16,4-1 0-16,0-6 8 15,-4 4 0-15,4-5 0 0,0-2-8 0,0 5-56 16,0-2 56-16,0 6-40 15,0-3 40-15,4 2 0 16,4-1 8-16,-4 1-88 0,4-2 0 31,-1-2-56-31,-3 1-16 16,4-7 8 0,3 3-96-16,-3 0-56 15,0-3-16-15,3 0 56 16,1 0-89-16,0 0-23 0,0-3 200 15,0-7 48-15,3-1-32 16,-3-2-168-16,-1-3 176 0,5 1 16 16,-9 0 32-16,1-1 96 15,-4 4 16-15,0 5 72 16,-4 5-32-16,0-4-48 0,4 6-48 16,-4-7 48-16,0 7 104 31,0-3-48-31,0-3-40 0,0 6-8 0,0-6 144 15,0 6 24 1,0-2 56-16,0-2 72 16,0 1-144-16,0 3 72 0,0-4-24 0,-8 2-200 15,4 2 289 1,0 0-17 0,-3 0-128-16,-1-4 8 0,0 4 144 0,4 0-160 15,-7-3-72-15,3 3-16 16,4-3 64-16,-7 3-56 15,3 0-48 1,0 0-32-16,-1 0 32 16,-2 0 40-16,7 0-48 15,-4 0 40-15,1 0-32 0,3 0 40 16,0 0-48-16,0 0-8 16,0 3-24-16,4-3-360 0,0 3-496 15,0 1-569-15,0 2-1087 31,0-3-1897-31</inkml:trace>
  <inkml:trace contextRef="#ctx0" brushRef="#br0" timeOffset="21161.1">3954 5742 6409 0,'0'0'2672'0,"0"0"-783"16,0 0-625-16,0 0-88 15,0 0-135-15,0 0-481 0,0 0-216 16,0 0-144 15,-8 0-64-15,8 0-136-16,0 0-64 0,0 0-104 0,0 0 88 16,8 0 80-16,4 0 8 15,3 0 64 1,4 3-72-16,-2-1-64 0,2 1-232 0,-7 1-56 15,7-1 88-15,0-3-56 16,-7 6-145-16,3-6-39 0,-7 6 192 31,3-6 160-31,-7 6 104 16,0-2 24-16,0-4-32 0,-4 2-72 16,0 2 112-16,0-4-48 15,0 0 64-15,0 3 0 0,0-3 24 16,0 3 48-16,0-3 56 15,0 2-24-15,0 5-48 16,0 5 128-16,0-2 96 0,-4 5-64 16,-7 7 48-16,3-1-16 31,-4 4 113-31,1 0-137 0,3-7-48 16,-3 3 0-16,3-2-72 15,0-3-48-15,0-3-8 16,1-1-32-16,3-3-16 0,0-2 0 0,0-2-104 15,0 1-184 17,4-6-625-17,0 0-199-15,0 0-760 0,0 0-593 16,0 0-4608-16</inkml:trace>
  <inkml:trace contextRef="#ctx0" brushRef="#br0" timeOffset="21958.56">4102 6303 6009 0,'0'0'1888'15,"0"0"-1320"-15,0 0-464 0,0 0 528 0,0 0-255 16,0 0-81-1,0 0-96-15,-27-86-152 16,15 77-48 0,1 0-24-16,-1 3 8 0,0 2-216 15,1 4 152-15,-6 0-112 16,2 0 144-16,3 4 32 0,1 11 16 16,-5-3-96-1,9 4 96-15,-1-4 8 16,4 4 0-16,4-1 8 15,0-6 40-15,0 4 32 0,0-4-80 16,0 1 72-16,0 1 56 16,0-1 16-16,4 2 72 0,4-2-32 31,3 2-40-31,1 0-24 16,-1 1-128-16,1 1 56 0,3 2-56 15,-2-1 16-15,-1 4-8 16,-5 0 40-16,1-1-48 0,-4-2 24 31,0-1 32-31,-4 0-8 16,0-2 40-16,0-1-8 15,-4 1-72-15,-8-3 64 0,1-5-64 32,-10-2-8-32,2-3-8 15,-4 0-288-15,-4-3 296 0,4-12 40 16,4-4-32-16,-1-5 144 0,9 2 24 15,3 0-176-15,8-2 200 16,0-1-144-16,0 1 120 0,4-1 64 16,11 0 16-1,5 3 0 1,-1 0-256-16,-4 4 0 0,1 8-72 16,-1 4-232-16,1 6-264 15,-1 0-280-15,4 0-112 16,-6 13-801-16,-2 3-2416 0</inkml:trace>
  <inkml:trace contextRef="#ctx0" brushRef="#br0" timeOffset="22786.81">4102 6739 3608 0,'0'0'1201'0,"0"0"-929"16,0 0 296-16,0 0 296 16,0 0-256-16,0 0-56 0,-16-16-160 15,5 16-232 1,-1 0 88-16,1 0 0 16,-1 0 8-16,-3 0 56 15,-1 0-31-15,4 4 47 16,0 5-224-16,0 0-16 0,5 1 24 15,-5-1-104-15,8 3 56 0,0 4-24 32,1-1-32-32,-1 0-8 15,4 1 0-15,-4-1 56 16,4-2 16-16,0-4 8 0,0 1-64 16,0-8-16-16,0 2-208 15,4-4 136-15,7 0 72 0,5-4 0 31,-1-8-168-31,-3-3 32 16,8-1-40-16,-8 1 64 0,-1 3 16 16,-3 5 96-16,-4 1 0 15,3 3 0-15,-7 3 16 0,0 0-16 16,0 0 464-16,0 0-16 16,0 0 40-16,0 0-32 31,0 9-152-31,0 3-136 0,0 1 56 0,0 2-40 15,0 1-16-15,0 5 24 16,4 1-184-16,-4 0 56 16,0 2-8-16,0-5-8 15,0-1-48 1,0 1 32-16,0-3-32 0,0-2-176 16,0-1-240-16,0 0-384 0,0-4-328 15,0-3-225-15,-4 0-671 16,-3-6-3873-16</inkml:trace>
  <inkml:trace contextRef="#ctx0" brushRef="#br0" timeOffset="23553.17">4017 7227 7281 0,'0'0'2129'0,"0"0"-1329"0,0 0-248 16,0 0-64-16,0 15-240 0,0-8-112 15,0 2-32-15,0 4-88 16,11-1 64-16,1 3-72 16,0-1 72-16,-1-6-72 0,5 4 80 31,-5-5-88-31,1-5-40 16,-1-2-8-16,5 0 48 0,-1 0 0 15,-3-9-88-15,3-9 88 0,1-1 0 16,0 1-8-1,-8 5-64-15,-5 1 64 0,1 6 0 16,-4 2 8 0,0 2 248-16,0-1 144 15,0-4-40-15,-7 4-176 0,-5-2 32 16,0-6-104-16,0 3-48 16,0-2-48-16,1 1 80 15,-1 4 88-15,1-2 24 31,-5 3-16-31,5 4 9 16,-1 0 143-16,-3 0 112 16,3 0-184-16,1 0-200 0,3 0 8 15,0 0-72-15,0 0-224 16,5 11-328-16,-1 3-545 0,0 4-767 16,-4-5-2489-16</inkml:trace>
  <inkml:trace contextRef="#ctx0" brushRef="#br0" timeOffset="23058.98">3858 7187 8249 0,'0'0'2401'0,"0"0"-1569"32,0 0-264-32,0 0 88 15,0 0-224-15,0 0-240 0,0 0-128 0,0 0-56 16,0 35 40-16,0-20-40 15,0 2 8 1,4 3-16 0,-4 1-16-16,7-2-200 0,-3-1-176 15,0 1-560-15,8-7-448 16,-5-2-713-16,5-4-767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5:17.192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18623 3757 9057 0,'0'0'2673'0,"0"0"-1777"15,0 0-408-15,0 0 537 16,48 0 79-16,-25 0-272 15,4 0-248-15,3 0-112 0,5 0-192 16,4 0-32-16,4 0-128 16,3-6-120-16,1 0-536 0,-1-4-600 0,20-6-928 15,-12 5-1801 1,-11 0-4089 0</inkml:trace>
  <inkml:trace contextRef="#ctx0" brushRef="#br1" timeOffset="-138307.68">16937 4002 7097 0,'0'0'2393'0,"0"0"-1553"0,0 0-392 16,0 0 416-16,0 0-64 31,0 0-264-31,0 0-128 16,0 0 32-16,0 0-95 0,0 0-209 15,8 0-136-15,0 0-8 0,3-9-40 16,5-4 48-16,-1-5 0 16,8-4 48-16,-7 1-48 31,4-1 0-31,-1 1 88 0,-7 2-24 15,3 4-64-15,-11 5 0 16,0 4 8-16,0 3 80 0,0 3-88 16,-4 0-8-16,0 0-64 15,4 0-80-15,-1 0-48 32,9 0 200-32,0 0 0 0,-1 0-8 15,8 9 8-15,1 4 8 16,-1-1 40-16,1 0-48 0,3 4 8 15,0-1 56-15,-3 1-56 0,-1-1-16 16,-4-6 16 15,5 4-8-31,-5-4 0 0,-3 1 16 0,-1-5 32 16,5 2-48-16,-8-7 0 16,0 2-8-16,-4-2 8 0,4 0 0 0,-1 0-128 31,-3 0 112-16,8-6 8-15,-1-6 8 0,5-3 8 16,3-1 48-16,-4-2-48 0,5 2-8 16,-1 1 0-16,-4 0 16 15,2 2-16 1,-2 4-72-16,-3 0-48 16,-1 2 103-16,1 7 17 15,-4-3-48-15,3 3-24 0,-3 0 64 16,4 0-8-16,-5 0-48 15,5 0 64-15,-4 0 8 0,3 3 72 16,-3 4-8-16,-1 0-24 16,1 1 57-16,-4 1-1 31,8 1-56-31,-9 2 72 0,10-3-48 16,-9 0-64-16,4 1 8 15,-5-7 56-15,5 0-72 16,-4-1-88-16,0-2-24 0,0 0 48 15,0 0-24-15,-4 0-48 16,3 0 31-16,5 0 105 0,0-5 8 16,3-4 113-1,-3-4-33-15,0 4-88 16,0 2 48-16,-1-1-48 16,1-2 48-16,0 4-48 0,3-2 0 15,1 1 0 1,-4 3-56-16,-1 1-16 15,5 3 24 1,-8 0-81-16,4 0 129 16,0 0 0-16,0 0-48 15,-1 0 40-15,1 7 16 16,4 2-8-16,-5 3 56 0,1-2-56 16,0-5 8-16,3 5 73 15,-3-4-81-15,-4-3 0 0,4 3 0 16,-1-3 8-16,-3-3 40 15,0 0-48-15,4 0 0 0,0 0-8 32,-5 0-56-32,9-3 64 15,0-12 16-15,3 0 40 0,5-1-48 16,-8-3 48-16,7 1-56 16,0 0 0-16,-7-1 0 15,7 3 72-15,-3 1-64 0,-5 3-8 0,1 6 0 16,-1-1-200-1,-3 7 119 1,0 0-7-16,3 0 8 0,-2 0 24 16,-1 0-16-16,-1 10 72 15,1-1 0 1,0 0 56-16,0 6 128 16,-1-2-39-16,1 2-17 0,-4-3-72 15,4 1 16 1,-1-1 8-16,-3-2 88 0,0-1-112 0,-4-6-8 15,4 3 0-15,0-6-48 32,-4 0 0-32,0 0-8 0,4 0-56 15,3 0-64-15,-3-6-176 16,8-6 304-16,-5-7-377 0,1 1-231 16,0-7-632-16,-4 9-704 15,-4 1-3289-15</inkml:trace>
  <inkml:trace contextRef="#ctx0" brushRef="#br0" timeOffset="504.65">19930 3747 4905 0,'0'0'5153'16,"0"0"-3377"-16,0 0-640 0,0 0 465 15,0 0 63-15,0 0-512 16,0 0-536-16,0 0-248 0,0 0-240 15,12 0 0 1,15 0 217 0,4 0 63-16,3-2-288 15,5-5-112-15,8-3-8 0,3 1-264 0,16-9-857 16,-11 3-1479-16,-13-1-3602 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8:07.65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-1 0 5857 0,'0'0'2472'0,"0"0"-1223"16,0 0-625 0,0 0-216-16,0 0-208 15,0 0 248-15,0 0 56 16,0 0-168-16,11 133-208 16,-3-96 0-16,0-6-72 0,-4 0-8 15,0-9-8-15,3-3-40 16,-7-11-176-1,4 2-248-15,-4-7-392 16,0-3-216-16,0 0 103 16,0-16-703-16,0-2-2297 0</inkml:trace>
  <inkml:trace contextRef="#ctx0" brushRef="#br0" timeOffset="338.39">64 56 3952 0,'0'0'1169'0,"0"0"-561"15,0 0-136-15,0 0-240 0,0 0 40 16,77-12-24-16,-60 12-64 16,-2 0-136-16,1 5 72 15,-9 8-112 1,-3 5 128-16,-4 1 128 0,0 3-160 16,0-1 40-16,-11 4-144 15,-9-4-176-15,-8-2-80 0,5-4-312 16,0-5-264-16,0-4 152 15,4-3 464 1,7-3 216-16,5 0 168 16,7-3-152-16,0-7-16 15,7-1 0-15,13-2 512 0,3 0 176 16,0 5-80-16,0-3-136 16,1 6-128-16,-9 5-32 15,-3 0-312 1,-12 0-288-16,0 10-1008 15,-12 4-88-15</inkml:trace>
  <inkml:trace contextRef="#ctx0" brushRef="#br0" timeOffset="561.88">-223 454 3568 0,'0'0'2849'15,"0"0"-1225"-15,0 0-536 16,132-68-511-16,-89 49-273 16,-4 0 8-1,-4 5-96-15,-4 4-136 0,-8 2-80 16,-4 4-8 0,-7 1-736-16,-12 3-585 0,0 0-47 0,0 0-592 15</inkml:trace>
  <inkml:trace contextRef="#ctx0" brushRef="#br0" timeOffset="1323.9">-28 426 5617 0,'92'-71'1688'16,"-92"71"-1184"0,0 6-328-16,0 7 184 0,0 2-40 15,0 0-88-15,0 7-72 16,0 6-16-16,4-1-64 0,-4 8 57 0,4 2-9 31,-4 1-72-31,0-2-48 16,4-1 0-16,0-5-8 15,-4-5 0-15,0-4-88 0,0-8-48 16,0-8 7-16,0-5 113 16,0 0 8-16,0 0-176 0,-8-5-432 15,-3-17 152-15,-1-2 96 32,-3-7 368-32,-1-3 0 0,5 3-24 15,3 2 24-15,0 11 552 16,4 4-160-16,4 3-160 0,0 6-184 15,0-2-24-15,12-2-24 16,7-4-24-16,4-2 24 31,8 0-8-31,0-1-112 0,0 1-56 16,-3-1-136-16,-1-2 152 16,0 9 56-16,-4-4-416 0,-8 4-144 0,1 6 656 15,-5 3-48 1,-3 0 8-1,-4 0 48-15,-4 0 152 16,0 12 408-16,0 6 8 0,0 4-8 16,-12 3-112-16,-3 0-56 15,-1-1-63-15,1-2-17 0,-4-1-72 0,-1 2-160 16,1-2-80-16,0-2-400 31,-5 2-673-15,5-5-943-16,-1-7-3297 0</inkml:trace>
  <inkml:trace contextRef="#ctx0" brushRef="#br0" timeOffset="743.39">-28 426 5641 0,'0'0'1632'0,"0"0"-1112"15,0 0 32-15,0 0 152 0,0 0-271 16,4 55-281-16,3-42-48 15,1-4-16-15,0-2-88 0,-4-4-280 16,3-3-649-16,1 0-207 16,0 0-824-16</inkml:trace>
  <inkml:trace contextRef="#ctx0" brushRef="#br0" timeOffset="1486.47">122 568 2800 0,'0'0'2817'0,"0"0"-1801"31,0 0-16-31,0 0-272 16,0 0-184-16,0 0-280 0,94 16-160 15,-71-4-104-15,-8 4-288 16,-3-1-1088-16,-1-6-1136 0</inkml:trace>
  <inkml:trace contextRef="#ctx0" brushRef="#br0" timeOffset="1808.08">22 843 7561 0,'0'0'1320'0,"0"0"-1048"16,0 0-23-16,0 0-33 0,116-49 16 15,-77 33-136-15,0 1-48 0,-8 8 16 32,-8 2-64-32,-12 2-168 15,1 3-56-15,-12 0 88 0,0 0 112 16,0 0 24-16,0 6 320 15,-12 9-152-15,-7 1-64 0,0 6 64 16,-1-1-96-16,-3 1 32 31,0-1 24-31,4 2-8 0,-1-2-72 16,0 1-48-16,9-4-72 16,-1-4-320-16,5 2-384 0,3-6-257 15,4-4-607-15</inkml:trace>
  <inkml:trace contextRef="#ctx0" brushRef="#br0" timeOffset="2081.77">200 894 3976 0,'0'0'1377'15,"0"0"-1001"1,0 0-40-16,0 0 128 0,0 0 296 15,0 0-184-15,0 0-120 16,0 0 16-16,0 82-168 0,0-60-64 16,4-1-167-1,-4 1-73 1,4-6 8-16,0-1-8 16,-4-3-249-16,4-2-367 15,3-4-656-15,-7-4-480 16,4-2-2721-16</inkml:trace>
  <inkml:trace contextRef="#ctx0" brushRef="#br0" timeOffset="2325.41">308 985 6705 0,'0'0'2192'0,"0"0"-1527"16,0 0-249-16,0 0 72 31,0 0-144-31,0 0 112 16,32 3-216-16,-20 4-144 0,-5-1-96 16,9 0 8-16,-9 1-8 0,9-2-144 15,-5 1-280-15,1 0-520 16,0 1-665-16,-1-1-2760 0</inkml:trace>
  <inkml:trace contextRef="#ctx0" brushRef="#br0" timeOffset="-1146.03">-149 1251 6161 0,'0'0'1856'16,"0"0"-1368"-16,0 0-312 0,0 0 16 15,0 0 248-15,58-3 129 16,-31 3-137-16,0 0-72 16,13 0-176-16,-9 9-112 0,7-6 16 31,1 3-80-31,-5 1 64 16,6-2-72-16,-2 0-96 0,-3 1-112 15,-8-1-128-15,-4 1 56 0,-2-2 72 16,-10 2 40-16,-7-3-8 15,0-3 176-15,-4 3 176 16,0-3 328 0,0 3-48-16,0-3-96 15,0 3 112-15,-4 1 8 0,-4-4-144 0,1 3-136 16,2 0-40-16,1-1-96 31,0 2-64-31,0 3 0 16,0 1 8-16,-3 4 0 0,3 0 40 15,-4 7 40-15,4 0-40 16,0 3-32-16,0 2 48 0,4 4-64 16,0 0 16-16,0 3-16 15,0 0 0-15,0-4 16 0,0 1-8 32,0-6 64-32,0 0 0 15,0-4-64-15,0-2-8 16,0-1 0-16,0-3-8 0,0-5-96 15,0-5-408-15,4-2-1136 16,-4 0-2873-16</inkml:trace>
  <inkml:trace contextRef="#ctx0" brushRef="#br0" timeOffset="-1820.88">-41 1304 1320 0,'0'0'1360'31,"-4"0"-256"-31,1 0-272 16,3-4-527-16,-4 4-241 0,-4-3-16 16,4 0 1816-16,0 0-576 15,0 1-576-15,4-2-528 16,0 2 32-16,0 2 201 0,0 0-41 31,0 0-224-31,0 0-72 0,0 0 24 16,0 0 176-16,0 0 32 0,0 0 56 15,0 0-112-15,0 0-48 16,0 6-8 0,0 5-40-1,-3 11 96-15,-1 3 0 0,4 5-128 16,-8 2-8-16,4 2-120 0,-4 0 8 16,5-1 56-16,3-2-56 0,-4 0-8 15,4-6 96-15,0 0-96 16,0-3 0-16,0-7 0 15,4-2-40 1,-1-4 40-16,1 1 40 16,0-5-40-16,4-2-72 0,-4 0 64 15,3 3-8-15,-3-6 8 16,4 4 8-16,4-1 0 16,-5 0 0-16,10 3 8 0,-6-6 8 31,9 3-8-31,-1-1-8 15,0-2-8-15,0 0-8 0,1 0-200 16,3 0-24-16,-4 0-8 16,0 0-120-16,-2 0-16 31,-2 0-128-31,-3 0-280 0,-5-2-177 16,-3-4 97-16,-4 0 32 15,0-1-640-15</inkml:trace>
  <inkml:trace contextRef="#ctx0" brushRef="#br0" timeOffset="4358.39">91 1925 3592 0,'0'0'1825'0,"0"0"-873"31,0 0-136-31,0 0 192 16,0 0-72-16,0 0-79 0,0 0-137 16,0 0 56-16,0 0 48 15,0 0-64-15,0 0-176 16,0 0-304-1,0 0-200-15,0 0-80 16,0 0 89-16,0 0-17 16,0 3-48-16,0 3 184 0,0 7 120 15,0 1-48-15,0 8-104 16,-3-3 24-16,-1 6-96 0,4-4-32 16,-4 4-32-16,4 3-32 15,-4-3 40 1,4-4-48-1,0-2 8 1,0-4 40-16,0-6-40 0,0-3-8 16,0-2 0-16,0-4 8 15,0 0-8-15,0 0 8 0,0 0 8 16,0 0-16-16,0 0 8 16,0 0-8-16,0 0-8 0,0 0-48 15,0 0-88-15,0 0-40 0,0 0-112 16,0 0-208-16,0 0-393 15,0-4-783-15,8-2-2433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7:50.798"/>
    </inkml:context>
    <inkml:brush xml:id="br0">
      <inkml:brushProperty name="width" value="0.08333" units="cm"/>
      <inkml:brushProperty name="height" value="0.08333" units="cm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fitToCurve" value="1"/>
    </inkml:brush>
    <inkml:brush xml:id="br2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0 728 0,'0'0'1128'15,"0"0"-424"-15,0 0-224 16,0 0 104-16,0 0-64 0,0 0-160 16,0 13-175-16,0-13-113 0,8 8-56 15,-4-1-16-15,0-1-553 0</inkml:trace>
  <inkml:trace contextRef="#ctx0" brushRef="#br0" timeOffset="977.12">62 93 6857 0,'0'0'2168'0,"0"0"-863"16,0 0-713-16,0 0-384 16,0 0-112-16,0 0-16 0,113-72 48 15,-63 58-80-15,1-2-48 16,-1 3 8-16,-8 5 0 0,-7 4-8 31,-12 4 0-31,-10 0-48 16,-9 0-24-16,-4 0 48 0,0 0 24 15,0 9 272-15,0 7-136 16,-4 6-32-16,-9 8 168 0,2 4-16 16,-1 3-144-16,4-3-32 31,1 1-32-31,-1-2-48 15,4-2 0-15,-4-3-8 0,4 0-176 16,-7 9-360-16,-1-10-664 0,-3-5-1457 16</inkml:trace>
  <inkml:trace contextRef="#ctx0" brushRef="#br0" timeOffset="673.2">58 40 7865 0,'0'0'2817'16,"0"0"-1425"-16,0 0-1000 16,0 0-248-16,0 0-136 0,0 0 160 31,0 0 168-31,20 127-32 15,0-84-16-15,-1 0-192 16,4-2-8-16,-8-4-72 0,5-4 32 0,-9-5-48 16,-3-10 105-16,-4-1-105 15,0-12-57-15,-4-1-7 0,0-1-192 16,0-3-336 0,0-7-176-1,-8-10-392-15,-4-9-3105 0</inkml:trace>
  <inkml:trace contextRef="#ctx0" brushRef="#br0" timeOffset="1199.85">90 282 10322 0,'0'0'2264'0,"0"0"-1480"15,0 0-648-15,0 0-8 16,0 0-128 0,0 0 0-16,0 0 0 15,142-99 0-15,-114 89-304 16,-1 4-592-16,-3 6-616 0,-13 0-385 15,-7 0-823-15</inkml:trace>
  <inkml:trace contextRef="#ctx0" brushRef="#br0" timeOffset="1353.16">225 250 5617 0,'0'0'1896'0,"0"0"-1704"0,0 0-176 31,0 0 200-31,0 0 272 16,0 0-16-16,0 0-272 0,0 0-200 47,0 0-848-47,89 0-1576 0</inkml:trace>
  <inkml:trace contextRef="#ctx0" brushRef="#br0" timeOffset="1498.22">8 547 8193 0,'0'0'1449'0,"0"0"-1009"16,116-59-232-16,-50 25 0 0,-3-3-144 16,-2 3 0-16,5 0-64 15,-24 13-800-15,-6 5-2473 0</inkml:trace>
  <inkml:trace contextRef="#ctx0" brushRef="#br0" timeOffset="1721.62">388 466 4272 0,'0'0'857'0,"0"0"-249"16,0 0-344-16,0 0-32 31,-31 109 128-31,27-100-56 0,4 0-136 16,0-6-72-16,0-3-96 15,11 0 0-15,13 0 32 0,3-12 200 16,8-7 48-16,-4-2-96 15,0-7-184-15,-8 3-1064 16,-15 6-2953 0</inkml:trace>
  <inkml:trace contextRef="#ctx0" brushRef="#br0" timeOffset="1875.21">236 639 4929 0,'0'0'1920'0,"0"0"-1296"15,0 0-432-15,0 0-96 16,0 0 8 0,0 0-40-16,-54 99-64 0,39-74-240 15,-4-6-1544-15</inkml:trace>
  <inkml:trace contextRef="#ctx0" brushRef="#br0" timeOffset="2156.46">-62 751 7161 0,'0'0'3881'0,"0"0"-3089"0,0 0-536 16,0 0-96-16,0 0 448 31,124-6-16-31,-58 6-192 0,15 0-191 16,9 2-33-16,2 11-80 15,6 2-8-15,-6 1-40 16,-2 3-40-16,-5-1 56 0,-7-2-64 16,-16-1-256-16,-8-3-201 0,-7-9 1 15,-12-3 176-15,-8 0-8 0,-4 0-152 16,-12-19-536 0,-7-13-416-16,-4-3-1137 0,0 7-2056 15</inkml:trace>
  <inkml:trace contextRef="#ctx0" brushRef="#br0" timeOffset="2680.39">500-102 10610 0,'0'0'1840'15,"0"0"-1504"-15,0 0-264 31,0 0 32-31,0 0-56 0,0 0 80 16,129-58-128-16,-102 51 0 16,-4 7-264-16,0 0-888 0,-12 0-352 0,-7 12-193 15,-4 10-207-15,0 6 88 16,0 3 303 0,-7 0 1097-1,-9 3 416-15,5-4 904 0,7 2 201 16,0 2-121-16,4-4-184 0,0 8-272 15,0 2-376-15,0-1 56 0,0-1 200 16,4 5 144 0,0-9-336-1,3 3 40-15,-3-8-176 16,-4-5-72-16,0-9 0 0,0-6-8 16,0-2 56-16,0-7 48 15,0 0-104-15,-4-4-344 0,-3-33-1264 16,3 4-576-16</inkml:trace>
  <inkml:trace contextRef="#ctx0" brushRef="#br0" timeOffset="3055.39">729-40 4488 0,'0'0'1369'16,"0"0"-745"-16,0 0 264 15,0 0-176-15,0 0-176 0,0 0-248 31,74-55 72-31,-58 51-263 16,-5 4 39-16,1 0-64 16,3 0 144-16,0 6 48 0,-3 10-120 0,0 6-136 15,-1-1 72-15,1 7-48 16,-5-1 16-16,5 5 88 16,-8-4-72-1,0 3 168-15,0-1-48 16,-1 4 32-16,1 3 16 0,0 6-112 15,0 2 184-15,1 0-88 0,-1-2-120 16,-4-3 32-16,4 1-72 16,-1-7-48-1,-3-7 0-15,0-2 48 16,0-6-56-16,0-7-120 31,0-3-432-31,-11-9-336 0,-2 0-560 16,-2 0-2457-16</inkml:trace>
  <inkml:trace contextRef="#ctx0" brushRef="#br0" timeOffset="3246.91">710 277 8465 0,'0'0'2129'31,"0"0"-1441"-31,0 0-528 15,0 0-56-15,0 0 128 0,0 0-128 16,120-86 56-16,-97 78-160 16,0-2-16-16,-7 10-448 15,-9 0-1032-15,-7 0-1353 0</inkml:trace>
  <inkml:trace contextRef="#ctx0" brushRef="#br0" timeOffset="3420.45">740 346 6601 0,'0'0'1744'15,"0"0"-904"-15,0 0 321 16,0 0-489-16,121-45-416 16,-98 38-136-16,-8 3-120 0,-3 4-248 15,-8 6-1256-15,-4 7-1729 16</inkml:trace>
  <inkml:trace contextRef="#ctx0" brushRef="#br0" timeOffset="3712.67">686 550 6145 0,'0'0'1952'16,"0"0"-1000"-16,0 0 25 15,0 0-225-15,136-74-392 0,-101 59-152 16,-4 5-200-16,-8 7-8 16,-4 3-48-16,-3 0-112 0,-12 0 8 15,-1 13-56 1,-3 2 128-16,0 4 80 16,-11 8 176-16,-12 1-64 15,-8 6-48-15,-4 3-48 0,1 6-16 16,-10-5-224-16,-6 5-888 0,11-9-1265 15,9-14-3848-15</inkml:trace>
  <inkml:trace contextRef="#ctx0" brushRef="#br0" timeOffset="3890.19">888 618 6553 0,'0'0'2200'0,"0"0"-951"15,0 0-97-15,0 0-576 16,0 0-304-16,132 62-136 0,-97-40-136 16,15 9-80-16,-16-10-1440 31,-2 0-3905-31</inkml:trace>
  <inkml:trace contextRef="#ctx0" brushRef="#br0" timeOffset="5036.92">1678-130 7681 0,'0'0'2833'0,"0"0"-1889"0,0 0-600 0,0 0-88 15,0 0-168-15,9-58-8 16,6 45 64-16,5-3-136 0,3 5-8 16,0 1 8-16,4 1-8 15,0 3 0-15,-8 6-96 16,1 0-232-16,-9 0 120 0,1 0-24 0,-5 0 120 15,1 0 96-15,0 12-64 16,-1 1 8-16,1 5 64 0,4 4 8 31,-5-1 80-31,5 10 64 32,0 0 120-32,-1 6-56 15,6 6 40-15,-6 0-16 0,1 9 72 16,-1 1-40-16,1 3-40 0,-4 2-120 15,3 4-8-15,-7-1-40 16,4 1-56-16,-1-7 48 16,1-9-48-16,4-8-8 0,-8-4 0 15,7-13-8-15,-7-2 0 16,0-7-48-16,-4-6 56 0,0-3-408 16,0-3-176-16,-8 0-512 15,-7-6-3121-15</inkml:trace>
  <inkml:trace contextRef="#ctx0" brushRef="#br0" timeOffset="4590.12">1655-238 5009 0,'0'0'1856'0,"0"0"-896"0,0 0 128 16,0 0 201-16,0 0-121 15,0 0-328 1,0 0-304-1,4-7-304-15,-4 17-184 0,4 9-40 0,4 15 296 16,-1 9 304-16,6 13-127 16,-2 12-193-16,-3 9-8 0,0 3-80 15,0 7 120-15,3 2-40 32,-3-2-200-32,0-4-72 15,3-9 56-15,-3-15-64 0,-4-16-248 16,0-15-208-16,3-16-200 15,-7-5-289-15,0-14 113 0,0-14-272 16,0-10-2969-16</inkml:trace>
  <inkml:trace contextRef="#ctx0" brushRef="#br0" timeOffset="5269.31">1799 189 7497 0,'0'0'2729'0,"0"0"-1857"0,0 0-616 15,0 0-24-15,0 0 0 0,0 0-32 16,132-62 88-16,-105 52-232 31,4 7 40-31,-12-3-96 16,0 6-792-16,-6 0-976 0,-9 0-873 16</inkml:trace>
  <inkml:trace contextRef="#ctx0" brushRef="#br0" timeOffset="5668.24">1818 495 8937 0,'0'0'2737'0,"0"0"-1945"0,0 0-536 16,0 0 200-1,0 0-200-15,128-47-8 0,-89 31-248 0,-1 1 0 16,10 3-480-16,-10-1-1808 16,-19 4-4578-16</inkml:trace>
  <inkml:trace contextRef="#ctx0" brushRef="#br0" timeOffset="5468.78">1896 220 4729 0,'0'0'4608'0,"0"0"-3055"16,0 0-921-16,0 0-448 16,0 0-184-16,0 0 152 31,0 0 16-31,0 0-8 0,104-10-160 15,-73 7-536-15,-11 3-1712 16,-4 0-4226-16</inkml:trace>
  <inkml:trace contextRef="#ctx0" brushRef="#br1" timeOffset="28698.25">2780 74 3912 0,'0'0'4217'0,"0"0"-3313"16,0 0-592-16,0 0 201 15,0 0 391 1,0 0-184-16,0 0-312 16,0 0-72-16,0 0-96 0,0 0 32 15,0 0-168-15,0 0 8 16,0 0 80-16,0 0 176 0,0 0 32 15,0 0-119 1,0-3-81-16,-4-3-72 16,-3-6-56-16,3-1-16 15,0-1 144-15,0-3-88 0,-1 5-104 16,5 0-8-16,0-1 8 16,0 7 0-16,0-6 0 0,5 6-8 31,7-3-56-31,7-4-16 15,4 7 16-15,-4-4 48 0,4 7-8 16,-3 1 8-16,-5-2-32 16,0 4-32-16,-3 0 64 0,-4 0-72 31,-4 0-24-31,-4 0-160 16,0 6 7-16,0 1 41 15,0 2 216-15,-4 0 80 0,-8 7 80 16,-3 2-144-16,-1 4-16 15,-3 9-704-15,4-7-960 0,3-2-1105 0</inkml:trace>
  <inkml:trace contextRef="#ctx0" brushRef="#br1" timeOffset="29119.23">2772 346 7257 0,'0'0'1328'0,"0"0"-944"0,0 0-384 15,0 0 0-15,0 0 0 16,0 0-8-16,43-69-40 0,-20 64 40 16,4-1 8-16,-8 3 0 31,4 3 72-31,-7 0 32 16,-4 0 128-16,-4 0 113 0,-8 6-185 15,0 7-40-15,0 1 344 16,0 8-80-16,-8 0 8 0,-8-4-128 15,-3 1-88 1,3-4-24-16,1-2-152 16,-1-3 0-16,1 2-384 15,3-10-1608-15,5 5-6210 0</inkml:trace>
  <inkml:trace contextRef="#ctx0" brushRef="#br1" timeOffset="55784.08">3691-112 568 0,'0'0'10330'16,"0"0"-7754"-16,0 0-1471 0,0 0 63 0,0 0 56 15,0 0-544 17,-4 38-328-32,0 6-232 0,-3 20 96 0,-13 26-192 15,4 2-24 1,-7 4-536-16,4-3-408 0,-1-19-776 16,5-1-745-16,3-20-1384 0,8-21-1256 15</inkml:trace>
  <inkml:trace contextRef="#ctx0" brushRef="#br1" timeOffset="56009.48">3985 136 9722 0,'0'0'3912'15,"0"0"-3127"-15,0 0-441 16,0 0 296-16,0 0-16 15,-108 98-336-15,77-69-224 0,3 2-64 16,-3-7-272-16,8 1-808 16,4-6-633-16,4-10-351 0,11-9-425 31,4 0-775-31</inkml:trace>
  <inkml:trace contextRef="#ctx0" brushRef="#br1" timeOffset="55562.88">3803-269 4785 0,'0'0'7073'0,"0"0"-5169"15,0 0-1271-15,0 0-361 0,0 0 40 0,0 0 88 16,0 0-48 0,113-12-160-1,-86 5-64-15,-4 5-56 0,-8-1-72 16,-7 3-16-16,-4 0-440 16,-4 5-432-16,0 14-49 15,-12 9 337-15,-11 3-616 0,-4 6 16 0,-8-3 400 16,5-2 512-1,6-8 288-15,4-9 824 16,12-6 400-16,8-5-520 16,0-4-144-16,0 0 272 31,25-6-71-31,9-10-241 16,9-9-128-16,-5 1-240 0,1-1-80 15,-11 7-72-15,-9 2-240 0,-19 7-784 16,0 5-561-16,-8 4-1391 0</inkml:trace>
  <inkml:trace contextRef="#ctx0" brushRef="#br1" timeOffset="55218.83">3760-537 9402 0,'0'0'5473'16,"0"0"-3409"-16,0 0-1160 16,0 0-72-16,0 0 81 0,0 0-137 15,0 0-424-15,4-7-168 16,0 7-136-16,8 0-48 0,3 0 16 16,4 0-16-16,6 7 0 31,2 2 0-31,-4-3-152 0,4 3-816 15,-4-3-361-15,0 10-711 16,-8-7-1145-16,-7 1-3360 0</inkml:trace>
  <inkml:trace contextRef="#ctx0" brushRef="#br1" timeOffset="56204.96">3835 263 5369 0,'0'0'2560'15,"0"0"-703"1,0 0-129-16,0 0-432 0,0 0-352 16,0 0 321-1,0 0-489-15,15 126-296 0,-11-70-328 16,-4 3-32-16,0-4-120 0,0-5-792 16,4-10-384-1,7-18-377-15,-3-13-711 16,-4-9-2033-1</inkml:trace>
  <inkml:trace contextRef="#ctx0" brushRef="#br1" timeOffset="56822.56">3993 272 6121 0,'0'0'2360'0,"0"0"-1439"16,0 0-25-16,0 0-216 0,0 0-352 16,0 0 40-16,128-70-88 15,-109 59-72-15,-7 11-136 0,-8 0-16 16,-4 0 32-16,-4 13-88 16,-16 12 80-1,-3 2-72 1,-7 1-8-16,3 3-8 0,3-6 0 15,0-7 8-15,9-2 16 16,7-7-16-16,8-6-8 0,0-3-128 0,0 0 120 16,12 0-72-16,8-3 88 31,-1-9 48-31,4 5-40 16,-7 5 72-16,-1 2 72 0,-3 0-24 15,-1 9-112-15,-7 18 40 0,-4 7 24 16,0 6 80-16,0 10-160 15,-4-7-112-15,-3 1-64 32,3-11 176-32,0-4-40 0,4-15 40 15,0-1 0-15,0-9 56 16,0-4 32-16,4 0 192 0,11-7 40 16,1-17 56-16,3-8-176 31,4-8-200-31,-3-9-200 15,7-35-672-15,-7 10-1408 0,-1 7-3834 0</inkml:trace>
  <inkml:trace contextRef="#ctx0" brushRef="#br1" timeOffset="56380.49">4021 37 9962 0,'0'0'3832'0,"0"0"-3031"16,0 0-385-16,0 0-152 15,0 0-48-15,0 0-16 0,0 0-128 32,96 19-72-32,-81-4-352 15,-15 15-944-15,0-1-945 0,0-2-1680 16</inkml:trace>
  <inkml:trace contextRef="#ctx0" brushRef="#br1" timeOffset="58054.55">4342 488 4256 0,'0'0'2585'0,"0"0"-953"0,0 0-575 15,0 0-425-15,109-37-16 16,-79 28-288-16,-10 3-192 31,-5-1 32-15,-7 7-168-16,-8 0 56 0,0 7 176 15,0 8 24-15,-12 6-80 16,-7 8-168-16,-4-2 0 0,-4 4-8 16,-12 9-416-16,9-5-1048 15,-2-11-2793-15</inkml:trace>
  <inkml:trace contextRef="#ctx0" brushRef="#br1" timeOffset="57455.16">4322-22 8857 0,'0'0'3065'15,"0"0"-1369"-15,0 0-391 0,0 0-649 0,0 0-424 16,0 0-136-16,0 0-48 15,0 0-48-15,90-55-96 0,-78 49-440 16,-9 6-416 0,-3 0-201-1,0 0-247-15,0 3 264 16,-3 13 696-16,-9 8 160 0,0 4 112 16,1 3 152-16,3 6 16 15,4 0 0-15,1 6 80 0,-1 4 40 16,4 2-32-16,0 1 160 31,-4-1 72-31,-1-6 216 0,1 0 104 16,0-9-336-16,0-3-96 15,1-12-152-15,-1-7 0 0,4-9-56 16,0-3-72-16,0-7-368 31,0-17-608-31,0-13 144 16,0-9 608-16,0-10 192 0,7-2 64 15,-3-1 40-15,9 10 184 0,-2 9 560 16,-3 14 376-16,0 5-152 0,-1 9-360 16,5 0-320-16,0-1-136 15,3 7-72 1,-3-1 56 0,7 4-128-16,0 3-8 0,-7 0 0 15,7 0 0-15,-7 7 48 16,4 8 24-16,-8 4-64 0,3 1 0 15,-7 6-8 1,0-5 0-16,-4 7 0 31,0 0 0-31,0 2 64 16,0 8-64-16,0-1 0 0,0 0-8 16,0 6 8-16,0-5 81 0,0-2-81 15,0-4-313-15,0-8-511 16,0-8-256-16,0-16 64 15,0 0-176-15,0 0-1145 16</inkml:trace>
  <inkml:trace contextRef="#ctx0" brushRef="#br1" timeOffset="57657.61">4435 238 7641 0,'0'0'2945'0,"0"0"-1273"16,0 0-192-16,0 0-183 0,0 0-585 15,0 0-488-15,23-6-120 16,-3 6-16-16,3-3-88 16,-4 3-168-1,-4 0-632 1,-2 0-320 0,-13 0-657-16,0 0-1135 0,-4 5-4154 0</inkml:trace>
  <inkml:trace contextRef="#ctx0" brushRef="#br1" timeOffset="57799.24">4435 238 6369 0,'27'74'2328'0,"-15"-74"-903"0,-1 0-153 15,5 0-408-15,-1 0-400 16,-7 0-160-16,3 0-304 16,-11 0-168-1,0 3-1368-15,0 10-2377 0</inkml:trace>
  <inkml:trace contextRef="#ctx0" brushRef="#br1" timeOffset="58226.1">4516 605 9073 0,'0'0'2721'16,"0"0"-705"-16,0 0-351 0,0 0-745 15,0 0-448-15,101 50-208 0,-70-38-160 16,4 1-56-16,0-3-48 15,0-8-1184-15,-4-2-1289 16,-15 0-4328-16</inkml:trace>
  <inkml:trace contextRef="#ctx0" brushRef="#br1" timeOffset="59298.15">5020-114 11210 0,'0'0'2728'0,"0"0"-2063"0,0 0-385 31,0 0-80-31,0 0-104 16,0 0-48-16,59 114-48 16,-55-95-40-16,-4-1-568 0,0-5-521 15,0-7-807-15,0-6-521 0,0 0-1663 16</inkml:trace>
  <inkml:trace contextRef="#ctx0" brushRef="#br1" timeOffset="59097.68">5137-476 9273 0,'0'0'2857'32,"0"0"-1793"-32,0 0-352 15,0 0-39-15,0 0 191 0,0 0-208 16,0 0-304-16,0 0-168 15,92 16-120-15,-80-10-64 16,0-3-16-16,-12 10-624 0,0-5-1385 0,0 5-2439 16</inkml:trace>
  <inkml:trace contextRef="#ctx0" brushRef="#br1" timeOffset="59714.04">5245-225 1712 0,'0'0'5441'0,"0"0"-3689"16,0 0-575-16,117-63-209 0,-90 58-440 31,-4 2-128-31,-8 3-112 16,-11 0 40-16,-4 18-96 15,0 7-56-15,-8 9-64 0,-15 3-96 16,-8 3-16-16,0-5-280 16,1-5-24-16,3-5 0 0,11-7-64 0,4-9 240 15,12-9 120 1,0 0-496 0,8 0 112-16,19-3 392 15,8-12 160-15,4-3 216 0,-1-1-192 16,2 0-24-16,-6 4-32 0,-7 3-8 15,-11 9-112 1,-5-1 64-16,-7 4-64 16,-4 0 376-1,0 13 8-15,-11 17-144 0,-9 8-168 16,-3 5 48-16,-4 6 72 0,3 1-48 16,-7 0-24-16,8-1 24 0,-8-4-144 15,4-2 0-15,-4-2-8 31,3-4-136-31,-14-6-552 16,7-9-1400-16,4-13-5890 0</inkml:trace>
  <inkml:trace contextRef="#ctx0" brushRef="#br1" timeOffset="60221.21">5311 37 4825 0,'0'0'2608'0,"0"0"-976"16,0 0-239-16,0 0-377 15,125 0-224 1,-110 0-160-16,-3 0-168 16,-8 0-384-16,-1 0-8 0,-3 0-72 15,0 0 136-15,0 0-128 16,0 0 32-16,0 0 64 15,0 0 32-15,0 0 393 16,0 0-105-16,0 0 40 16,0 0-288-16,0 0-48 15,0 0-8-15,0 0 96 0,0 0 80 16,0 0-176-16,0 0-112 0,0 0 0 16,0 0 80-16,0 0-88 46,0 0 56-46,0 0-48 16,0 0 144-16,0 0-8 0,0 0 0 16,8 0-56-16,0 3-24 15,7 7 40-15,5 9 128 0,7 5 32 16,3 3-184-16,5 1 8 16,1 7-80-16,2-8 0 15,1-3 0-15,3-2-8 0,2-6-184 16,-10-6-368-16,-7-4-304 15,0-6-672-15,-23 0-265 0,0 0-535 32,-4-13-2945-32</inkml:trace>
  <inkml:trace contextRef="#ctx0" brushRef="#br1" timeOffset="60701.96">5412 340 9658 0,'0'0'1928'15,"0"0"-1392"-15,0 0 296 16,0 0 0 0,0 0-87-16,15 111-169 15,-11-90-176-15,8-5-200 16,-8 0-152-16,0-4-48 0,-4-3-64 15,0-6-376-15,4-3-208 16,-4 0 112-16,0-3 23 31,4-18-47-31,4-4-72 0,3-6 376 16,5 0 200-16,3 6-96 16,0 4 104-16,4 5 48 0,0 4 192 15,-3 9 184-15,0 3-48 16,-5 0 104-16,-7 9 56 15,-4 16 97-15,-4 6-297 0,0 6-40 32,-12-3-72-32,-3-6-32 15,-1-4-32-15,8-8 128 0,4-13-160 0,4-3-80 16,0 0-320-16,15-9-8 16,13-16 24-1,19-30-521 1,-5 7-1567-16,-7 0-5698 0</inkml:trace>
  <inkml:trace contextRef="#ctx0" brushRef="#br1" timeOffset="64887.74">6416-222 8569 0,'0'0'2977'0,"0"0"-2017"16,0 0-520-16,0 0 408 15,0 0-191-15,0 0-377 0,0 49-112 16,0-5 88-1,0 8-24-15,0 7-80 16,4-1-88-16,4-5-64 0,-5 0 8 16,1-10-8-16,4-9-376 15,0-10-256-15,7-11-617 16,-3-10-823-16,-1-3-1817 0</inkml:trace>
  <inkml:trace contextRef="#ctx0" brushRef="#br1" timeOffset="65770.39">6466-6 8545 0,'35'71'2505'0,"-35"-71"-1705"15,20 0-304 1,-1-12 192-16,1-1-136 16,-1-1-264-16,0 1-168 0,-7 7-120 15,-4 6-88 1,-8 0-640-16,0 0-392 0,0 8 72 16,-12 11 736-1,-11 5-256 1,-4 1 48-1,0-2 360-15,3-5 160 0,8-2 96 0,5-8 336 16,11-1-136-16,0-5-296 16,15-2-8-16,9 0-8 15,3 0 8-15,-4 0 8 0,-3-2 0 16,-9-2 88-16,-3 1 120 16,-4 3 168-16,-4 0 192 0,0 9 208 15,-12 14-320-15,-7 7-128 16,-8 1-168-16,0 3-32 0,-5 3-120 31,5-6 0-31,0-3-8 31,4-7-216-31,8-5-192 0,3-9-224 16,12-7-528-16,0 0-905 16,12-10-999-16</inkml:trace>
  <inkml:trace contextRef="#ctx0" brushRef="#br1" timeOffset="65358.48">6466-6 8313 0,'0'0'4025'0,"0"0"-2737"0,0 0-279 16,0 0-257-16,0 0-296 0,0 0-272 15,16-19-96-15,-5 14-88 31,6-2-8-31,2 1 0 16,-4 3-96-16,-3 3-872 0,-4 0-265 16,-1 6-463-16,-7 4-2241 0</inkml:trace>
  <inkml:trace contextRef="#ctx0" brushRef="#br1" timeOffset="65918">6540 333 4705 0,'0'0'2448'15,"0"0"-272"-15,0 0-519 0,0 0-569 0,81 133-528 16,-57-86-280-16,2-8-152 16,-1-7-48-16,-2-7-80 15,0-13-80-15,0-12-576 0,4-30-528 16,-4-14-857 0,-7-2-5912-1</inkml:trace>
  <inkml:trace contextRef="#ctx0" brushRef="#br1" timeOffset="65156.04">6671-182 7985 0,'0'0'3961'16,"0"0"-3129"-16,0 0-536 15,0 0 256-15,0 0 113 16,-30 102-217-16,30-74-8 0,0 6-224 15,0-3-208 1,11-1 8-16,1-2 24 16,-5-3-40-16,1-7-8 0,-4-5-392 15,-4 0-448 1,0-7-185 0,-12-6-759-16,-3 0-3137 15</inkml:trace>
  <inkml:trace contextRef="#ctx0" brushRef="#br1" timeOffset="66909.57">6711 37 7825 0,'0'0'3257'0,"0"0"-2737"31,0 0-400-31,0 0 200 15,120-30 280-15,-58 5-344 0,-4-3-48 16,0 6-120-16,-11 0-80 16,-12 10-8-16,-16 2-864 0,-7 10-360 31,-12 0 232-31,-8 0 143 16,-31 22-1855-16,0 4-1809 15,0-2 2458-15</inkml:trace>
  <inkml:trace contextRef="#ctx0" brushRef="#br1" timeOffset="66340.33">6792-451 1536 0,'0'0'6481'0,"0"0"-4720"16,0 0-745-16,0 0-8 15,0 0-96 1,0 0-216-16,0 139-88 16,0-96-151-16,8 1-313 15,-4 2-88-15,-1-6-56 0,1-6-24 16,0-9-528-16,-4-6-265 0,8-19-743 15,-4 0-1289 1,0 0-4416-16</inkml:trace>
  <inkml:trace contextRef="#ctx0" brushRef="#br1" timeOffset="66724.06">6982-479 7497 0,'0'0'2905'0,"0"0"-1905"16,0 0-408-16,0 0-80 0,0 102-144 15,0-61-240-15,4-1 16 16,0 0-48-16,-4 0-88 0,0-3-16 16,0-6-168-16,0 0-368 15,0-9-504-15,0-10 88 16,-8-6 104-16,-8-6-233 0,1 0-1431 0,-4-3-105 15,-1-12-223 1,-3-4 2848-16,4 0 1936 0,-5 4 409 16,12 0 199-1,9 9-407-15,-5 2-545 16,8 1-632-16,0 0-272 16,0 3-400-16,19-6-144 0,9 6 8 0,-1 0 0 15,0 0-104 1,0 0 8-16,-12 0-112 15,-3 6-272-15,-12 18-648 16,-4 2-824-16,-15-4-2673 16</inkml:trace>
  <inkml:trace contextRef="#ctx0" brushRef="#br1" timeOffset="66118.92">6846-405 11226 0,'0'0'3241'16,"0"0"-2129"-16,0 0-544 15,0 0-376-15,0 0-16 0,0 0 56 31,0 0-224-31,132-46 24 16,-105 37-32-16,-8 6-296 0,-3-3-1112 16,-16-1-425-16,0 1-943 15,0 6-3458-15</inkml:trace>
  <inkml:trace contextRef="#ctx0" brushRef="#br1" timeOffset="67697.34">6846 263 3792 0,'0'0'2617'0,"0"0"79"15,0 0-295-15,0 0-529 0,0 0-599 32,0 0-425-32,0 0-312 15,-66-3-416-15,90 3 64 16,14 0-64-16,9 0 8 0,3 0 0 16,1-4-120-16,-1-7-8 15,-11 0-112-15,4-3-520 16,-1-11-928-16,-11 3-1081 0,-8 0-5425 0</inkml:trace>
  <inkml:trace contextRef="#ctx0" brushRef="#br1" timeOffset="67092.08">6874 65 4288 0,'0'0'2609'0,"0"0"-1233"0,0 0-888 16,-4 102-272 0,8-72 449-16,8 7 215 15,-1-2-112-15,4-1-112 16,-3 0-208-16,-4-9-184 0,3-4-80 16,-7-6-136-16,0-5-48 0,0-8-112 15,-4-2-552 1,0-14-488-1,0-36-1753-15,0 0-319 0,0 4-1608 16</inkml:trace>
  <inkml:trace contextRef="#ctx0" brushRef="#br1" timeOffset="67544.92">7064-68 7041 0,'0'0'2593'0,"0"0"-1353"16,0 0-40-16,0 0-224 15,0 0-336 1,0 0-336-16,0 83-7 0,8-36-65 15,-1-1-184-15,1 1-40 16,-4-5-16-16,0 2-360 0,-4-13-41 16,0-7-47-16,-4-2-184 15,-12-9-208 1,-3-13-872-16,-17 0-713 16,-10-16-335-16,4-3-2160 15</inkml:trace>
  <inkml:trace contextRef="#ctx0" brushRef="#br1" timeOffset="67292.11">7060-55 3544 0,'0'0'1201'16,"0"0"-337"-16,0 0 336 0,0 0 48 31,0 0 145-31,0 0 119 16,119 37-216-16,-111 2-552 0,0 9-312 15,0-3-192-15,-5 2-112 16,1 2-64-16,0-6-56 0,0-2-16 31,0-4-136-31,-4-13-544 16,0-2-208-16,0-10-264 16,0-12 520-16,0 0-136 0,-16-22-1009 15,1-5 369-15,0-4-40 0</inkml:trace>
  <inkml:trace contextRef="#ctx0" brushRef="#br1" timeOffset="68893.92">7753-374 7681 0,'0'0'2849'0,"0"0"-1689"15,0 0-536-15,0 0-152 32,0 0-160-32,0 0 80 15,0 0 233-15,9 99-209 0,-2-62-40 16,1 7-184-16,4-8-16 0,-5-4-168 16,5-11 64-16,-8-2-72 15,4-10 0-15,-5-6-48 31,9-3-408-31,3 0-136 0,9-19-121 16,-1-8-143-16,4-11-608 16,1 2 16-16,-9 5 455 0,-4 9 713 15,-11 10 280-15,0 12 1017 16,-4 0-73-16,0 27-528 16,0 17 24-16,0 18-8 0,0 9-200 31,0 5-80-31,-4 4-88 15,4-8 48-15,-4-11-112 0,4-7 0 0,-4-11 8 16,-3-19-8 0,-5-12-48-16,1-8 0 15,-14-4-32 1,-1-22-272-16,-5-12 176 0,-4-6 176 16,4-9 408-16,0-1-80 15,7 4 272-15,9 6-24 0,3 6 417 0,4 9 39 16,8 3-96-16,0 4-384 15,0 2-408-15,16-2-96 16,16-7-48 0,14 0-64-16,8-2 56 15,15-1 8-15,13 3-216 16,-1 0-208-16,1 4-240 0,-5 5-112 16,-10 6 48-16,-9 6 239 31,-8 0 1-31,-16 4 128 0,-6 0 216 15,-4 0 144-15,-13 0-8 16,-3 0 8-16,0 0-48 0,-5 0 56 16,1 0-16-16,-4 0 16 15,8 0 128-15,-8 6 16 32,0 6 264-32,0 7-32 0,0 9 241 15,0 9-225-15,0 9-160 16,0 13 56-16,-8 0-224 0,8 2-72 15,-4 1-40-15,4-1 40 0,0-8 0 16,0-7-96 0,-3-5-256-1,3-20-8-15,-8-12 168 0,-4-9-200 16,-19-18-1049-16,3-16-3384 16,-2-6-3023-16</inkml:trace>
  <inkml:trace contextRef="#ctx0" brushRef="#br1" timeOffset="69094.39">8226-117 184 0,'0'0'10234'0,"0"0"-8218"15,0 0-1312-15,0 0-360 0,0 0 32 16,0 138-23-16,0-97-169 31,0-2-120-31,4-7-64 0,0-10-24 16,-4-7-705-16,0-9-527 31,0-6-1488-31,0 0-4850 0</inkml:trace>
  <inkml:trace contextRef="#ctx0" brushRef="#br1" timeOffset="69228.03">8405-99 7617 0,'0'0'4185'15,"0"0"-2697"-15,0 0-343 16,0 0-145-16,-4 106-288 0,-8-55-432 15,-3 3-232-15,-1-5-48 16,5 10-864-16,-1-19-977 0,8-10-3240 0</inkml:trace>
  <inkml:trace contextRef="#ctx0" brushRef="#br1" timeOffset="71207.84">9587-3 9498 0,'0'0'4000'16,"0"0"-2895"-1,0 0-473-15,0 0-352 16,0 0 144-16,0 0-296 0,0 0-128 16,0 0 0-16,0 0 0 15,112 46-264-15,-96-31-736 0,-16 10-505 0,0-2-951 31,-4-2-5370-31</inkml:trace>
  <inkml:trace contextRef="#ctx0" brushRef="#br1" timeOffset="73216.48">9932-80 8145 0,'0'0'2713'15,"0"0"-1881"-15,0 0-512 0,0 0-136 32,128-62-8-32,-100 41-120 15,-5 2-56-15,-8 3-48 0,-3 4-320 16,-4 0-144-16,-5 9 280 16,-3 0 232-16,0 3 192 15,0 0 128-15,-3 6-304 0,-5 15 32 16,0 7-48-16,0 9 296 15,5 6-24 1,3-2-160-16,0-1-96 0,0-9-32 16,3-13 16-16,5-12 0 15,4-6 80-15,-5 0-32 16,5-17-48-16,3-21 56 16,8-18-56-16,1-5-128 15,-5-16 24-15,5-19-200 16,-5 9-120-16,4-6 16 0,-7 10 88 15,-5 24 320-15,1 0 512 16,-4 26 344-16,-4 10 16 16,3 15 33 15,-7 5-361-31,4 3-272 16,0 0-192-16,4 0 0 15,-1 0-16-15,9 6 136 0,-1 10-112 16,1-2-88-16,-4 9-304 15,-4-2-200-15,-8 3-112 16,0-2-193-16,-8 0 121 0,-4-1-440 16,-8-5 344-16,5-7 504 0,7-3 280 15,4-6 24-15,4 0 384 16,0 0-112-16,20-6-296 16,10-13 0-16,6 4-8 0,3-3 8 15,-1 2 0-15,-11 7 56 31,-4 2-56-31,-15 7-8 0,-8 0 8 0,0 4 328 16,-19 18 96-16,-16 5-184 16,-3 8 112-16,-1 2-64 15,4-7-128-15,11-2-88 0,5-4-72 16,11-8 0 0,8-7-8-1,0 0-232-15,27-2-440 0,5-4 368 16,3-3-128-16,-4 2-120 0,-4 3-408 15,-16 3-113-15,-11 5 225 16,0 5 672 0,-11 7 184-16,-20 3 192 15,-4 3 88-15,0-4 152 16,4 1-168-16,7-3 24 0,13-9-47 16,3-4-65-16,8-6-72 15,4-6-104-15,23 0-361 0,4 0-391 16,1-10-152-16,2 5 96 31,-11 2 608-31,-7 3 192 0,-12 12 8 16,-4 10 312-16,-8 8 776 15,-15 8 24-15,-8-5-335 16,0 2-161-16,7-11-48 0,5-5 0 31,7-11-152-31,8-4-192 16,4-4-224-16,4 0-312 0,23-6 64 15,9-13 96-15,2-3-288 16,-3-2 24-16,0 5 168 0,-12 7 112 16,-8 6 80-16,-11 6 56 15,-4 0 160 1,-4 9 560-16,-23 16-184 16,0 0-88-16,-3 5-64 0,-1-2-288 15,8-3 0-15,3-4-96 16,4-8 8-16,12-1 80 0,4-6-88 15,0-6-472-15,4 0-88 0,16 0 40 32,-4 0 240-32,3 0 88 15,-8 0 48-15,-7 0 144 0,-4 16 208 16,0 6 360-16,-15 5-168 16,-8 7 8-16,-9-4 56 15,5 2-280 1,4-10 16-16,0-7-96 15,7-6-104-15,5-6-392 0,11-3-920 16,0-15-672-16,7-3-1121 0</inkml:trace>
  <inkml:trace contextRef="#ctx0" brushRef="#br1" timeOffset="73404.98">10518 216 6649 0,'0'0'2881'0,"0"0"-729"0,0 0-496 16,0 0-663-16,0 0-313 15,139 121-104-15,-96-96-200 16,3-7-248-16,4-6-72 0,1-8-56 16,-1-4-736-1,16-19-568-15,-11-9-1057 16,-17-3-4040-16</inkml:trace>
  <inkml:trace contextRef="#ctx0" brushRef="#br1" timeOffset="73707.7">11312-213 12186 0,'0'0'4177'0,"0"0"-3545"15,0 0-528-15,0 0-104 0,0 0 0 16,0 0 96-16,136 3 32 16,-78-3-8-16,0 0-104 0,-7 0 40 31,-9 0-56-31,-11 0-8 16,-11 0-72-16,-8 4-64 15,-9-4-296-15,1 0 16 0,-4 0-120 16,0 0-1369-16,0-4-2744 0</inkml:trace>
  <inkml:trace contextRef="#ctx0" brushRef="#br1" timeOffset="73989.48">11684-306 10442 0,'0'0'2032'15,"0"0"-1552"-15,0 0-328 16,0 0 200-16,0 0 337 15,0 0-81 1,0 0-80-16,0 0-288 0,0 0-16 16,32-3-32-16,-13 6 56 0,-7 1 64 15,3 2 120-15,-7 0 8 16,-1 0-256-16,1 9-16 0,-4 1-64 31,0 5 8-31,-4 5 112 16,0 1-96-16,0 4-120 0,-12 3-8 15,-7 3-80-15,-4 0-72 16,-4 3-496-16,-9 3-1000 0,9-9-1017 31,0-10-3840-31</inkml:trace>
  <inkml:trace contextRef="#ctx0" brushRef="#br1" timeOffset="70068.82">9045-176 8185 0,'0'0'2433'16,"0"0"-1681"-16,0 0-320 16,0 0 64-16,0 0-24 0,85-59 176 15,-74 56-48-15,-7 3-215 16,4 0-225-16,-8 16 112 0,0 12 8 15,0 8-80-15,-16 8-72 16,-7 2-8-16,0-6-72 0,0-5-48 16,0-8 96-16,0-8-48 0,6-7-40 15,6-8 96-15,-1-4-56 16,12 0-48 0,0 0-320-16,0-7-128 15,0-12 168-15,0 4 152 16,12 2 56-16,-1 0 64 0,2 8-48 15,-2 5 56-15,5 0-8 32,-5 0 8-32,1 18 208 0,-4 7-24 15,3 6-72-15,-3 6-112 16,-4-3 0-16,0 0-104 16,-4-6 96-16,0 0-88 0,0-4-80 31,-16-5 16-31,1 0 144 15,-1-10 16-15,9 0 8 0,-1-6 352 16,4-3 184-16,4 0 96 0,0 0-32 16,0 0-344-1,8 0-216 1,15-12-40-16,8-1 8 16,3-2-16-1,9 0 0-15,-4 0-440 0,0-1-304 16,7-3-568-16,-7 0-633 0,-16 4-1960 15</inkml:trace>
  <inkml:trace contextRef="#ctx0" brushRef="#br1" timeOffset="70801.5">9451-290 8977 0,'0'0'4617'16,"0"0"-2488"-16,0 0-497 15,0 0-544-15,0 0-495 0,0 0-305 16,0 0-240-16,0-16-48 31,20 13-72-31,3-3 72 16,8 0-168-16,-3 0-72 0,-9 2 39 15,-4 4 41 1,-7 0 24-16,-4 0-64 16,-4 0 72-16,0 19-96 0,-8 9 128 15,-15 9 48 1,-5 4 40-16,-3 7-72 0,-3-2-16 16,-1-2-104-16,4-1-8 0,4-11-80 0,7-5-480 15,8-5-912-15,8-9-801 16,4-11-2608-16</inkml:trace>
  <inkml:trace contextRef="#ctx0" brushRef="#br1" timeOffset="71371.39">9432 312 11162 0,'0'0'3041'31,"0"0"-2273"-31,0 0-416 0,0 0-24 15,0 0 8-15,0 0-96 16,136-9-160-16,-90 0-80 0,12-10-520 16,-8 7-1313-16,-14-1-3064 0</inkml:trace>
  <inkml:trace contextRef="#ctx0" brushRef="#br1" timeOffset="71010.57">9494-126 7577 0,'0'0'3193'0,"0"0"-1801"0,0 0-816 16,0 0 24-16,0 0 48 15,0 0-239-15,0 120-97 0,0-80-264 16,0 3 24-16,4 4-72 16,0-7 0-16,-4-2-136 0,3-6-649 15,1-6-543-15,0-11-984 16,-4-13-2937-16</inkml:trace>
  <inkml:trace contextRef="#ctx0" brushRef="#br2" timeOffset="192106.13">10274 627 2880 0,'0'0'2033'15,"0"0"-937"-15,0 3-632 16,0-3-464-16,0 7 56 15,0-5-48-15,0 1 1008 16,0-3 72-16,0 4-520 0,0-4-207 16,0 3-193-16,0-3-48 15,0 0-64 17,0 0 104-32,0 0 40 15,0 0-48-15,0 0-16 16,0 0-8-16,0 0 176 0,0 0-88 15,0 0 136-15,0 0-96 16,0 0 8-16,0 0-32 0,0 0-112 16,0 0-16-16,0 0-96 15,0 0 48-15,0 0-48 16,0 0 96-16,0 0-96 0,0 0 112 16,0 0-120-16,4 0 0 15,3 0 8-15,1 0 0 0,0 0 40 16,3 0-48-1,5-7 120-15,-1-5-112 16,4 3 56-16,-3-7-8 16,-1 4-48-16,1 0-8 0,-1 0 8 15,-3 2 0-15,0 3-8 16,0-1 16-16,3-1-8 16,-7-1 32-16,7 4-32 15,-3 0-8-15,-1-3 0 16,1 6 8-16,3-3 32 15,-7-1-32-15,8 4 0 0,-9 0 8 16,5 0 40-16,-1 3 16 16,5 0 72-1,-4 0 24-15,0 0 32 16,3 0-31-16,-3 3-33 16,3 6-8-16,-3 4 24 0,3-1 24 15,1-3-24-15,-5 4-24 31,1-4-112-31,-1 3 56 0,9 1-16 16,-9-1-48-16,6 0 40 16,-2-3 0-16,1 4 48 15,-1-4-88-15,-3 1 104 0,-1-1-96 16,-3-3 88-16,3 3-96 31,-3-3-8-31,0-2 8 0,-4-2 0 0,3 5 40 16,1-7-48-16,0 0 0 15,-1 0 0-15,5 0 0 16,0 0 0-16,0 0-8 0,0-3-120 16,3-7 32-16,1-5 0 15,-1 2 8-15,-3-2 72 16,3 3-64-16,-3-1 80 16,-5 5-8-16,5-2 0 15,-8 4 8-15,0 6 0 16,-4 0-8-16,0 0 8 0,0 0 0 15,0 0 48-15,3 0 104 16,-3 0-48 0,4 0 16-16,0 0-120 15,4 0 96-15,3 0 24 16,5 3 104-16,0 10-144 0,3-5-32 16,-3 2 8-16,-1-1-56 15,1-3 80-15,-5 0-72 0,5 1 104 31,-9-2-96-31,1-1 40 16,0-1-56-16,3 0-8 16,1-3-384-16,-4 0-1224 0,-1-3-3281 0</inkml:trace>
  <inkml:trace contextRef="#ctx0" brushRef="#br1" timeOffset="75518.73">12782-442 7785 0,'0'0'3105'0,"0"0"-1905"16,0 0-144-16,0 0 33 31,0 0-145-31,143-40-416 0,-100 28-304 15,7-1-80-15,-4 0 0 16,-3-1-136-16,-8 1-8 0,0 1-768 16,-12 0-600-16,-15 2-337 15,-8 1-775-15,0 4-2705 0</inkml:trace>
  <inkml:trace contextRef="#ctx0" brushRef="#br1" timeOffset="75710.73">12890-577 6553 0,'0'0'2000'15,"0"0"-1127"-15,0 0 223 0,0 0-16 16,0 117-568-16,8-80-184 16,-1-1-224-16,1-4-24 0,4-2-64 15,-9-7-16-15,-3-5-96 0,4-9-640 31,-4-9-720-15,0 0-1097-16,0-3-1880 0</inkml:trace>
  <inkml:trace contextRef="#ctx0" brushRef="#br1" timeOffset="75989.53">13084-624 8937 0,'0'0'1985'15,"0"0"-1449"-15,0 0-296 0,0 0 16 16,0 111-240-16,0-74-8 16,0 1-8-16,-4-1-104 31,-4-6-104-31,-4-7-144 0,5-3 216 16,-5-8 8-16,8-3 128 15,0-4 24-15,4-6 72 0,0 0-40 16,20 0 104-16,7-4-144 15,11-8-16-15,-2-1 0 16,-1 2-120 0,-28 8-1064-16,-3 3-1201 0,-4 0-3232 15</inkml:trace>
  <inkml:trace contextRef="#ctx0" brushRef="#br1" timeOffset="80529.98">15014-448 4000 0,'0'0'7810'0,"0"0"-5946"0,0 0-1335 16,0 0 327 0,0 0 32-16,152-37-264 15,-102 26-320-15,-4-6-128 16,-3 8-176-16,-12-3 0 0,-19 5-1088 16,-12 1-977-16,0 3-951 15</inkml:trace>
  <inkml:trace contextRef="#ctx0" brushRef="#br1" timeOffset="80352.02">15212-716 8209 0,'0'0'2297'0,"0"0"-1369"0,0 0 120 15,0 0 240-15,0 0-255 16,0 0-321-16,0-4-368 0,8 4-24 16,3 6-184-16,8 4 40 31,2 3-96-31,-6-2-64 15,1-1 48-15,-5-1-64 0,-3 3-272 16,-8 10-1352-16,-16-3-1353 16,-7-4-7281-16</inkml:trace>
  <inkml:trace contextRef="#ctx0" brushRef="#br1" timeOffset="75094.35">12498-321 10610 0,'0'0'4169'0,"0"0"-3233"16,0 0-672-16,0 0-160 0,-3 0-32 16,3 0-72-16,0 0-496 15,0 0-288-15,7 6 384 31,1 3-281-31,4 4-271 0,-5 5-632 16,-7 4-1209-16,0-7-2080 0</inkml:trace>
  <inkml:trace contextRef="#ctx0" brushRef="#br1" timeOffset="75286.86">12506-112 3136 0,'0'0'2017'0,"0"0"-921"0,0 0-472 16,0 0 280-16,0 0 168 15,0 106-63-15,0-79-233 0,8 8-32 16,0-4-112-16,-1-4-168 0,5-5-128 16,-4-3-32-1,-5-10-104-15,1-3-72 0,0-3-40 16,4-3-88 0,-4 0-80-16,20-18-272 15,-9-10-680-15,-3-3-1857 0</inkml:trace>
  <inkml:trace contextRef="#ctx0" brushRef="#br1" timeOffset="76172.65">12673 117 7057 0,'0'0'1832'16,"0"0"-1159"-16,0 0-337 16,15 117 216-16,8-85 272 0,4-10-336 15,1-4-328-15,-4-6-16 32,-9 1-144-32,-3-11-544 15,-12-2-712-15,0 0-665 0,0-8-5856 0</inkml:trace>
  <inkml:trace contextRef="#ctx0" brushRef="#br1" timeOffset="76969.52">13154 220 6185 0,'0'0'2000'0,"0"0"-880"0,0 0-303 0,-117 14-81 16,83-1-72-16,3-4 24 15,8 1-120 1,2-1-136-16,6 0-208 0,3 1-32 0,9-8-16 16,-1 5-104-16,4 2-72 15,0-3-120 1,4 1 48-16,15-7-40 16,9 3 112-16,10-3 56 15,1 0-56-15,7-10-200 0,0-5-544 16,13-6-416-16,-13 2-736 31,-7 1-1201-31</inkml:trace>
  <inkml:trace contextRef="#ctx0" brushRef="#br1" timeOffset="76475.84">12898 74 7665 0,'0'0'1993'0,"0"0"-1073"16,120-40-8-16,-58 25-128 15,8 3-192-15,-4-4-200 0,-1 7-88 16,2 2-248-16,-9 4-48 31,-8 1 8-31,-11 2-16 0,-8 0-24 16,-8 0-176-16,-11 12-56 0,-5 6 56 15,-3 3 48 1,-4 8 152 0,0-2 40-16,-4 4 48 0,-11 3 80 15,3-3 32-15,1-2-48 16,3-2-112-16,4-6 8 0,0-2-96 0,1-6-256 15,-5-7-144-15,4 0 168 16,-11-6-312 0,2 0-824-16,-2 0-2689 0</inkml:trace>
  <inkml:trace contextRef="#ctx0" brushRef="#br1" timeOffset="76716.2">13087-158 9690 0,'0'0'2048'15,"0"0"-1464"-15,0 0-176 16,4 124-96-16,12-75-56 16,4 1-136-16,-5-3-48 0,5-4-72 15,-5-3-408-15,-7-1-680 31,-4-10-736-31,-1-15-1417 0</inkml:trace>
  <inkml:trace contextRef="#ctx0" brushRef="#br1" timeOffset="77247.77">13367 167 5825 0,'0'0'2512'0,"0"0"-1343"16,0 0-393-16,0 0 32 31,0 0-224-31,0 0-464 0,0 0-120 15,0 0-80-15,-78 40-72 0,51-24-200 16,0-5 96-16,0 0 152 16,11-6 104-16,9-2 200 15,7-3-200-15,0 0-112 16,15-8 48 0,16-8 56-16,0 0 8 0,8 0 24 15,-8 5 304-15,-8 1 56 0,1 1 344 16,-9 9 192-16,-3 0 73 15,-1 0-465-15,1 0-280 0,3 0-96 16,0 9-152 0,17-2-592-16,-5-1-1025 15,-4-6-3064-15</inkml:trace>
  <inkml:trace contextRef="#ctx0" brushRef="#br1" timeOffset="79152.77">14181-430 5145 0,'0'0'4088'15,"0"0"-2815"-15,0 0-425 16,0 0-152-16,0 0-400 0,0 0-208 16,-54 60-88-16,23-24-80 31,-8 5-456-31,-8-1-552 16,1 3-48-16,3 0 279 0,-3-9 113 15,6-6 320-15,13-3 424 16,8-9 536-16,11-7-152 0,8-9-312 0,0 0-72 15,27 0-8 1,0-6 0 0,5-7-64-16,-1 4-88 15,-4-1-40-15,-4 8 120 0,-11 2-8 16,-8 0-64-16,-4 12 152 16,0 10 440-16,-12 2 248 0,-7 7-159 15,-4 3 7-15,0 3-168 16,7-3-144-1,5 0-224-15,3-6-8 16,4-6-168-16,0-10 16 0,4-5-160 16,0-7-32-16,0 0 304 15,0 0 48 1,8-19 0-16,0-3-64 16,7-3-313-16,-7-5 145 15,7-5 232-15,1 1-64 0,3-3 64 16,0 12 0-16,0 4 8 15,-3 6 80-15,-1 8 40 0,-3 7 176 16,0 0 113-16,-4 0-25 31,0 0 120-31,-1 4-144 16,-3 5-160-16,0 0-64 0,-4 7 144 16,0 2-56-16,0 1-152 15,-4 5 88-15,-11-2-160 0,-1-4-16 16,0 1-40-16,-3-8-48 15,3 2-80 1,1-10 176-16,7 4-216 16,1-7-72-16,7 0 144 0,0 0-320 15,0 0-496-15,7-4 159 16,5-2 49-16,-1 0 416 0,1 6 120 16,-8 0 120-16,0 0 24 15,-4 0 72 1,0 16 456-1,-20 2-200-15,1 4-48 0,-8 0-144 0,0-1-64 16,4-2-72 0,-4-4-312-16,3-6 144 0,5-3 88 0,3-6 152 15,5 0 0-15,7 0 72 32,0 0 56-32,0 0-24 0,4-6 192 15,-4 3-24-15,4 3 40 16,-4 0 8-16,0 0-320 0,4 0-24 15,0 6 16-15,0 4 8 32,0-1 0-32,0 3 64 15,12-2-64-15,0-1 56 0,-1 3-56 16,1-2-56-16,-5-2 56 16,1 5 56-16,0-4-56 0,3 3 0 15,6-2 48-15,6-4-32 47,4-6 169-47,8 0-105 0,7 0 96 16,5-16-96-16,0-5 8 0,3 6-40 15,-8-4 240-15,-6 3 16 16,-2 8 496-16,-14-3-48 0,-1 6-40 16,-7-1-120-16,-5 6-120 0,-3-3-7 15,0 3 87-15,-4 0-48 16,0-3-152-16,0-1 48 0,0-2-8 15,0-3-120-15,-12-3-128 16,1-1-144-16,-5-1 16 16,1-5-16-16,0 3-600 0,3-3-560 31,0-2-441-31,1 11-799 16,-2 1-2785-16</inkml:trace>
  <inkml:trace contextRef="#ctx0" brushRef="#br1" timeOffset="77987.39">13860-621 7537 0,'0'0'4065'0,"0"0"-2617"16,0 0-143-16,0 0-393 0,0 0-528 16,0 0-208-16,15 7-40 31,-7-1-48-31,7 7 88 31,1 1-128-31,-1 2-40 0,-3-1 40 16,-5 1-48-16,-3-4-232 15,-4 3-584-15,0 1-465 0,0 3-207 16,-11-1-480-16,-9-6-545 16,-3 0 553-16,-4-2 1504 15,4-1 456-15,-1-6 952 0,8 0 1056 16,5 1 505-16,7-4-1009 0,4 0-752 15,4 0-296-15,19 0-207 16,9 0 79-16,3 0-144 16,3-10-88-16,-3 4 0 15,-4-3-96 1,-12 5-24-16,-7 1 8 0,-4 3-112 16,-8 0 80-16,0 0-88 15,-4 10-56-15,-16 14 64 0,-3 7 120 16,0 1-289-1,0-2-319-15,7 1 24 16,5-9-24-16,7-7 104 16,4-12-544-16,8-3-1329 0,11 0-1568 15</inkml:trace>
  <inkml:trace contextRef="#ctx0" brushRef="#br1" timeOffset="79500.47">14065 170 3576 0,'0'0'2857'15,"0"0"-1081"-15,0 0-199 0,0 0-241 16,0 0-376 0,0 0-72-1,0 0-352-15,0 0 57 0,4 43-225 0,7-27 40 16,1 5-208-1,-1 1-120-15,1-6-72 16,-4 2-8-16,3-6-24 16,1-2-712-16,11-10-553 15,-4 0-871-15,1-3-3385 16</inkml:trace>
  <inkml:trace contextRef="#ctx0" brushRef="#br1" timeOffset="79706.2">14565-61 11026 0,'0'0'4481'16,"0"0"-3609"-16,0 0-520 0,0 0-104 31,0 0-72-31,0 0-96 16,8 82-72-16,0-56-8 0,-1-4-720 15,-7-1-1032-15,0-10-1049 16,0 0-6929-16</inkml:trace>
  <inkml:trace contextRef="#ctx0" brushRef="#br1" timeOffset="80799.28">14886-420 6913 0,'0'0'4225'0,"0"0"-3353"15,0 0 0-15,0 0 441 16,0 0 39-16,32 114-312 0,-32-64-392 15,0 8-280-15,0 11-112 16,-4 8-16-16,-16 9-112 0,-7-3-32 31,-4 2-72-31,4-10-24 16,-4-6-496-16,8-10-312 16,-5-16-152-16,13-15-400 0,-5-19-377 15,9-9-1143-15,-1 0-6930 0</inkml:trace>
  <inkml:trace contextRef="#ctx0" brushRef="#br1" timeOffset="81031.75">14976-74 9498 0,'0'0'3840'0,"0"0"-3160"0,0 0-191 16,0 0 399-16,0 0-288 15,140-84-408-15,-106 69-120 16,-3-4 16-16,-4 5-88 0,-4-2-448 16,-7 3-720-16,-9 3-17 15,-3 2-63 1,-4-5-584-16,-4 4-1049 16,-11 3-4416-16</inkml:trace>
  <inkml:trace contextRef="#ctx0" brushRef="#br1" timeOffset="82136.48">15286-507 7961 0,'0'0'3113'0,"0"0"-2145"0,0 0-736 31,0 0-8-31,0 0 352 16,0 0-232-16,0 102-216 15,0-62 8-15,0 4-128 0,-4-1-16 16,-7 0-88-16,-2-2-232 0,-2-5-8 31,-1 2 112-31,-3-8-112 16,0-4-168-16,3-2 32 15,1-6 72-15,3-5 312 0,5-2 88 16,7-4 0-16,0-3-40 16,0-4-32-16,0 0 64 0,4 0 0 15,11 0 8-15,4 0 0 31,4 0 0-31,4 0 0 16,0 0 48-16,-6 0-40 0,-2 0 8 0,-4 0-16 16,-3 6 0-16,-8 3 0 15,-4 3 192-15,0 4 376 16,0-1-120 0,-20 7-176-16,-3 2-144 15,-5-1-24-15,1-2-48 0,0-2 16 16,4-4 24-16,4 0 72 15,4-9 136-15,7-2 40 0,4-1-64 16,4-3-200-16,0 0-80 0,12 0 0 31,7 0 0-31,8-3 0 16,7-7-56-16,-3 2 104 16,1 1-96-1,-5 3 24-15,-4 4-24 16,-11 0 40-16,-8 0-48 0,0 6 56 15,-4 10 0-15,0 3 361 16,-12 2 95-16,-7 1-256 16,-4 6-48-16,-4-3-72 0,-5-4-80 15,1 1 64-15,0-4-40 16,4-9-16-16,-4-2-8 0,8-7-96 16,-1 0-104-16,5-3 144 31,7-16 8-31,1-6 48 0,7 0-72 15,4 4 72-15,0 3 0 16,0 1-16-16,11 12 8 0,1-1 8 16,3 6 128-1,1 0 56-15,4 0-32 0,-1 0 256 16,4 11-168 0,1 6 120-16,3-2-64 0,3 7-88 15,-3-4 40-15,9 4-240 0,-5-1 128 16,-4 2-128-16,4-2 112 31,-8 1-120-15,0-4 0-16,1 1-304 0,-5-10-1056 0,4-9-513 15,-3 0-1223-15,-1 0-4266 16</inkml:trace>
  <inkml:trace contextRef="#ctx0" brushRef="#br1" timeOffset="81235.22">15041-284 6969 0,'0'0'1592'0,"0"0"-840"31,0 0 489-31,0 0-17 16,0 0-248-16,0 0-376 0,0 0-304 16,0 0 137-16,0 0 95 15,20 117-72-15,-13-76-152 0,-3 2-192 31,0 0-64-31,4-12-96 0,-8-3-56 16,5-7-424-16,-5-11-561 16,0-10-407-16,0 0-832 0,0-3-2889 15</inkml:trace>
  <inkml:trace contextRef="#ctx0" brushRef="#br1" timeOffset="82287.6">15697 398 10178 0,'0'0'2808'0,"0"0"-1439"16,0 0 167-16,0 0-424 0,0 0-592 16,0 0-424-16,11 12-96 15,-3 5 0-15,4 4-1248 32,-1-6-1257-32,-7-6-3880 0</inkml:trace>
  <inkml:trace contextRef="#ctx0" brushRef="#br2" timeOffset="123334.45">16216 21 10906 0,'0'0'3985'16,"0"0"-3297"-16,0 0-112 15,0 0 208-15,0 0-24 0,0-2-152 16,8-4-264-16,7 0-95 16,5-1-129-16,3-2-104 0,12 6-8 15,8-3 0 1,11-1-8-16,11 4-521 15,33-9-919-15,-9 0-1657 16,-15 3-4000-16</inkml:trace>
  <inkml:trace contextRef="#ctx0" brushRef="#br2" timeOffset="124261.82">17906-389 4384 0,'0'0'8730'0,"0"0"-6489"0,0 0-1545 16,0 0-160-1,0 0-88-15,0 0-168 0,-4 2-280 16,-3 20 8-16,-9 9 144 16,-3 1-144-1,3 1-16-15,1 1-48 16,0-5-168-16,3-8-40 0,8 1 112 0,4-10-104 15,0 0-272-15,0-2 232 16,19-5-120 0,8-1 176-16,0-1-16 0,8-3 56 0,0 0 96 31,-7 0 104-31,-5 0 0 0,-8 0 16 16,-7 3 40-16,-8-1-40 15,0 5 112-15,0 5 24 16,0 4 56-16,0 2-160 0,-8 4-40 31,-3 3 120-31,-5-4-128 16,1 4-296-16,3-3-544 0,4-7-633 31,0 1-615-31,8-10-1961 0</inkml:trace>
  <inkml:trace contextRef="#ctx0" brushRef="#br2" timeOffset="123783.93">17511-343 9313 0,'0'0'3281'0,"0"0"-2033"15,0 0-743 1,0 0-1-1,0 0 24-15,0 0-128 16,0 0 184-16,0 0-280 16,-8 121-96-16,20-84-192 15,-1-3-16-15,5-7-24 0,-1-2-376 16,-3-3-528-16,-1-6-520 16,6-10-313-16,-6-3-1191 0,-3-3-3026 15</inkml:trace>
  <inkml:trace contextRef="#ctx0" brushRef="#br2" timeOffset="124780.92">17628-327 6433 0,'0'0'2616'0,"0"0"-1759"31,0 0-129-31,0 0 528 0,0 0-56 16,0 0-280-16,0 0-191 15,0 0 31-15,19 12-232 0,-15-9-192 16,0 3-80-16,-1 0-120 16,-3 6 0-16,4 1-120 15,0 3-16 1,4 5-728-16,3 1-776 16,1-7-1105-16,-4-2-3736 0</inkml:trace>
  <inkml:trace contextRef="#ctx0" brushRef="#br2" timeOffset="125727.63">19054-259 9177 0,'0'0'3089'0,"0"0"-1689"15,0 0-7-15,0 0-425 16,0 0-424-16,0 0-464 0,0 0-80 15,0 0-304-15,43 0-1032 16,-13 6-1505-16,-3-6-4857 0</inkml:trace>
  <inkml:trace contextRef="#ctx0" brushRef="#br2" timeOffset="125892.71">19344-241 10962 0,'0'0'4497'15,"0"0"-3337"1,0 0-584 0,0 0-88-16,0 0-360 0,0 0-128 15,0 0-672-15,0 0-360 0,98 0-544 16,-56 0-953-16,-7 0-2376 16</inkml:trace>
  <inkml:trace contextRef="#ctx0" brushRef="#br2" timeOffset="127304.25">20356-976 9706 0,'0'0'5305'0,"0"0"-3961"0,0 0-968 16,0 0-160-16,0 0 112 16,0 0 72-16,-73 127 96 15,45-60-136-15,1 11-55 0,-4 24-153 16,-7 18-56-16,-8 26-80 0,-9-2 64 16,8-26-80-16,9-29-72 15,15-39 72-15,-4-9-248 31,3-1-193-31,-7 0-55 0,4-6 80 16,7-9-136-16,5-14 216 16,0-11 136-16,7 0-168 0,4-11 40 15,4-21-264-15,0-11-24 16,4-15 111-16,19-11 297 31,12-4 8-31,3-2 192 0,10 13 8 16,-2 7 128-16,-4 11 8 0,1 14-56 15,-13 8 241-15,-2 9-17 0,-8 8-40 16,-9 5-64-16,1 0-184 16,-4 2-16-1,-1 17-192 1,-3 3 192-16,4-1-32 0,0 4 32 16,-5 0-376-16,9-1-89 0,3-5 65 15,5-3-16-15,-1-8 72 0,1-1 264 16,3 2 72-16,-7 1 8 31,-1-1 80-31,1 6 96 16,-9 7 40-16,1 6-168 0,0 5-48 15,-8 8 80-15,0-4-120 0,0 0 96 16,-4-3 24-16,-8 0-24 16,5-6-56-16,-9-4-104 31,-3-8 104-31,0 0 0 0,-5-11 80 15,0-5 304-15,5 0 65 16,0 0-233-16,3-18-72 0,9-1 368 16,-1-3 184-16,8 4-56 15,0 0 0-15,12-4-464 32,18 3-80-32,1-2-96 0,9-1 8 15,2 1-8-15,20-10-760 16,-12 3-1392-16,-3 3-2577 0</inkml:trace>
  <inkml:trace contextRef="#ctx0" brushRef="#br2" timeOffset="126575.89">19934-550 10538 0,'0'0'4433'0,"0"0"-3457"0,0 0-32 15,0 0 224-15,-4 0-215 0,4 0-849 16,0 0-104-16,0 6-168 16,12 4 168-16,3 9-8 31,5 0-873-31,3-5-495 0,-4-4-1112 15,0-7-633-15,-3-3-5897 0</inkml:trace>
  <inkml:trace contextRef="#ctx0" brushRef="#br2" timeOffset="128159.96">20961-581 11346 0,'0'0'3241'0,"0"0"-1473"16,0 0-552-16,0 0-568 15,0 0-328-15,0 0-31 0,0 0-289 16,-73 44 0-16,34-14 64 16,-8 8-64-16,4-4 8 0,5 0 0 15,3-7-8-15,12-8 0 16,8 0 0-16,3-8-144 16,3-1-233-16,9-4-71 0,0-3-232 15,0 1-104 1,17-4 432-16,-6 0 200 15,9 0-16-15,-1 0 168 16,-8 0 0-16,1 0-8 0,-4 0 8 16,-4 0 200-16,-4 0-24 0,0 0 0 15,0 2-56-15,3 8-112 32,1-1 104-32,-4 10 24 0,0-2 40 15,0 3-104-15,0-5 96 16,0 1-168-16,0-1 64 15,0-3 40-15,0-3-24 0,0 7-56 16,0-3 40-16,0 2-64 31,0 0 0-31,0 1 40 0,0-1-24 16,0 1 56-16,0 2-72 16,0-6-56-16,4 4 48 15,-4-1 16-15,0 2 40 0,0 0 16 0,0-2-88 16,0 1 80-1,0-3-64-15,0 1 8 0,0-3 0 32,0-6-8-32,0 2-16 0,0-4 24 15,0 3 0-15,0-3 0 16,0 3-520-16,0-2-104 0,0-4-640 0,0 0-353 16,0 0-559-1,0-6-1841-15</inkml:trace>
  <inkml:trace contextRef="#ctx0" brushRef="#br2" timeOffset="128859.28">21035-528 10538 0,'0'0'4649'0,"0"0"-3937"15,0 0-624-15,0 0-48 0,0 0-40 16,0 0 0-16,0 0 112 0,0 0-104 47,0 0-8-47,0 0 0 16,85 77-224-16,-85-56-104 15,-4 8-408-15,-15-8 312 0,-8 4 88 16,4-6 55-16,3-10 233 15,9 0 48-15,-1-6 72 0,12 0-72 0,0-3-128 16,0 3 64-16,12 0-48 16,11 3 56-16,0 1 56 15,0 2 8-15,-4-3 88 0,-3 6-80 16,-12 1 240 0,-4 5 81-16,0 7 143 15,-4 0-120-15,-19 9-168 16,0 0-32-16,-1 0 40 0,-3-6-184 15,8-3-16-15,4-7 8 16,-2-6-16-16,6-3-88 0,-1-5-24 16,5-4-8-16,-9 0-400 15,8 0 392 1,-7-6-88-16,7-13 168 16,1-3 56-16,7-5 32 31,0-2-24-31,0-1 32 0,0 2 152 31,15 3 64-31,0 4-176 16,5 9 40-16,-1 2-120 0,-4 4-16 31,6 6 16-31,-10 0 0 16,5 3 0-16,-1 10-56 15,0 1 56-15,-3 2 48 0,0 2-48 16,-1-2 0-16,-3-3-128 0,7-1-128 15,1-7-377-15,-1-5 9 16,4 0-296-16,6-2-440 0,5-29-216 16,-3 3-1033-16,0-5-3336 15</inkml:trace>
  <inkml:trace contextRef="#ctx0" brushRef="#br2" timeOffset="129028.86">21419-513 4745 0,'0'0'2864'0,"0"0"-1592"15,0 0-207-15,0 0-241 0,0 0-320 0,15 59-296 16,-7-38-128-16,3-5-80 31,-3 0 0-31,8-4-704 0,-5-5-304 16,4-7-801-16,-7 0-199 16,5 0-3337-16</inkml:trace>
  <inkml:trace contextRef="#ctx0" brushRef="#br2" timeOffset="129511.57">21686-899 4200 0,'0'0'5153'0,"0"0"-4120"15,0 0-209-15,0 0 280 0,0-5-160 16,0 5-360 0,0 0-191-16,0 0-241 0,0 18 0 0,0 10 424 15,0 5-176-15,0 10-192 16,0 4-8-16,0 3 160 16,0 5-120-16,0 4 32 0,0 9-192 15,0 2 120-15,0 2-192 0,0-1 56 16,4-3-56-16,-1-4 40 0,6 1-40 31,-5-2 0-31,0-2 112 16,0-5-112-16,-4-1 120 15,0-2-72-15,0-3 56 0,-4 1-64 16,-13-1 16-16,2-7-64 16,-4-3 0-16,3-6 48 0,5-9-40 31,-1-6-16-31,4-4-72 15,1-9 64-15,7-3-112 0,-4 1 80 16,4-4-200-16,-8 0-72 16,4 0-200-16,-3 0-592 0,-13-4-769 15,1-5-999-15,0-4-2449 0</inkml:trace>
  <inkml:trace contextRef="#ctx0" brushRef="#br2" timeOffset="125409.2">18484-163 8329 0,'0'0'2921'0,"0"0"-2153"16,0 0-480-16,0 0-216 31,39-6-56-31,-16-4-16 0,-4 1-304 16,1-1-2288-16</inkml:trace>
  <inkml:trace contextRef="#ctx0" brushRef="#br2" timeOffset="125562.78">18775-241 10282 0,'0'0'4681'16,"0"0"-3689"-16,0 0-912 0,0 0-80 15,0 0 0-15,0 0-1360 0,0 0-9 16,0 0-839-16,97 0-3289 0</inkml:trace>
  <inkml:trace contextRef="#ctx0" brushRef="#br2" timeOffset="153182.1">22260-173 9762 0,'0'0'2320'0,"0"0"-1944"0,0 0 240 31,0 0 401-31,0 0-233 16,143-28-176-16,-92 16-224 0,-9 0-384 16,1 2-24-16,-5 4-1264 15,-6 0-1657-15,-16 4-2768 0</inkml:trace>
  <inkml:trace contextRef="#ctx0" brushRef="#br2" timeOffset="152987.62">22326-336 9097 0,'0'0'3121'0,"0"0"-2513"15,0 0-600-15,0 0 352 16,0 0 160-16,77 0-79 0,-49 0-81 15,-1 0-112-15,0 0-176 16,-4 0-72-16,-4 0-184 0,-7 0-897 16,-5 0-775-16,-7 2-2761 15</inkml:trace>
  <inkml:trace contextRef="#ctx0" brushRef="#br2" timeOffset="152798.12">22535-550 5281 0,'0'0'4353'15,"0"0"-3065"-15,0 0-816 16,0 0 32-16,0 0-32 0,0 0-32 15,0 0-32-15,-4 37 40 16,4-12 57-16,0 3-297 31,0 6-72-31,0 0-128 0,-4-3-8 32,0-4-112-32,0 1-745 15,-3-3-559-15,3-6-992 0,-8-10-1977 0</inkml:trace>
  <inkml:trace contextRef="#ctx0" brushRef="#br2" timeOffset="153390.9">22249 26 8753 0,'0'0'5690'0,"0"0"-4610"15,0 0-1008-15,0 0-16 16,0 0 128-16,11 0 16 0,1 0-184 31,-1 0-16-31,1 0-272 16,7 8-720-16,-3 1-1209 0,-9-2-2768 0</inkml:trace>
  <inkml:trace contextRef="#ctx0" brushRef="#br2" timeOffset="153657.19">22249 26 7481 0,'23'138'2153'16,"-23"-132"-1649"-16,0 7-288 0,0 1-40 16,0 9-40-16,0 4-128 15,0 3 64-15,0 2-72 0,0-1-112 31,0-7-48-31,0 1 112 0,0-9 48 16,0-4 8-16,0-2 96 16,0-8-56-16,0-2-40 0,4 0 72 15,-1 0-80-15,5-6-112 16,19-31 40-16,-4 0-776 16,-3 0-3425-16</inkml:trace>
  <inkml:trace contextRef="#ctx0" brushRef="#br2" timeOffset="154580.34">22585 170 10306 0,'0'0'3024'31,"0"0"-2928"-31,0 0 272 16,0 0-200-16,0 0 41 0,132-15-57 15,-97 15-32-15,-3 0-120 0,-9 0-200 16,-8 0-361 0,-11 0-95-1,-4 6-264-15,0 6 360 0,-23 6 560 16,-9 7 0-16,-6 4 0 16,3 1 176-16,0-2 128 15,12 2 216-15,8-5-192 0,11 0-120 0,4-3-208 31,0-7-8-31,11 1 8 16,16-10 120-16,-4 0 40 0,8-6-64 16,-4 0 48-16,-4 0-136 15,-2-12 489-15,-14-4-345 16,-3 1 440-16,-4-7-48 0,-4 1 112 31,-16-4-608-31,-7 3-48 0,0 1-304 16,-8 4-552-16,-7 6-201 15,7 5-815-15,7 2-1321 0</inkml:trace>
  <inkml:trace contextRef="#ctx0" brushRef="#br2" timeOffset="154166.81">22609-99 7769 0,'0'0'3001'0,"0"0"-1329"16,0 0-456-16,0 0-607 16,0 0-353-16,0 0-176 0,116-64-72 15,-85 60-8-15,0-2-224 16,0 6-569-16,0 0-407 0,-8 0-240 31,0 0-64-31,-7 0 423 16,-5 0 225-16,-3 0 536 15,-4 0 312-15,0 0 8 0,0-3 80 16,0 0 32-16,4 0-112 31,0 0-112-31,0 3-48 0,-4 0 8 16,-1 0 152-16,1 0 200 0,-4 0 608 15,0 0 456-15,0 0-215 16,0 12 287-16,0 3-384 0,0 7-16 16,0 9-167-1,-7 10-345 1,-1 5 136-16,-4 6-184 0,0 7-224 16,8-1-72-16,-4 4 96 0,4 0 24 15,0 3 96-15,1-3-208 16,-1-3 360-16,0-4-336 0,0-9 24 31,0-3-128-31,0-6 40 16,0-8 8-16,4-10-48 0,0-7-8 15,0-10-296-15,0-2-88 32,0 0-312-32,-7-19-488 15,3-11-1497-15,-4-4-2664 0</inkml:trace>
  <inkml:trace contextRef="#ctx0" brushRef="#br2" timeOffset="152597.06">22151-491 8673 0,'0'0'2457'16,"0"0"-1977"-16,0 0-320 0,0 0 528 16,148-22 80-16,-94 7-184 0,0 6-279 15,-3-4-145-15,-9 4-160 16,-3 0-80-1,-8 2-961-15,-16 5-1119 16,-7 2-713-16,-8 0-5152 16</inkml:trace>
  <inkml:trace contextRef="#ctx0" brushRef="#br2" timeOffset="152350.72">22291-803 6409 0,'0'0'760'0,"0"0"4057"16,0 0-2993-16,0 0-607 0,0 0 47 16,4-6 24-16,-4 6-31 15,4 0-177-15,-4 0-344 0,0 0-544 16,4 0-184-16,3 0 40 31,9 0-96-31,-1 0-48 0,16 0 64 16,4 0 32-16,4 0 0 15,-4 0-232-15,3 0-400 0,-7 3-376 16,4 6-481-16,-11 0-895 16,-12 1-2169-16</inkml:trace>
  <inkml:trace contextRef="#ctx0" brushRef="#br1" timeOffset="-153758.3">2318 2417 5457 0,'0'0'2568'16,"0"0"-1368"-16,0 0-175 0,109-100-169 15,-66 79-472-15,3 4-64 0,4 5-144 31,-3 12-80-31,0 0-96 16,-1 0 0-16,-8 12-56 0,-2 5-136 16,-9 1-144-16,-4 0 48 15,-7 4 88-15,-5 0-8 0,-3 0 72 16,-8-3 96-16,0 2 40 47,0 1 128-47,0-1-32 0,-12 1-88 15,-7 2-8-15,-16 10-400 32,5-9-969-32,-2-4-1247 0</inkml:trace>
  <inkml:trace contextRef="#ctx0" brushRef="#br1" timeOffset="-153461.45">2349 2687 8449 0,'0'0'4305'16,"0"0"-3585"-1,0 0-720-15,0 0 0 16,0 0 817-16,0 0-97 16,144-58-400-16,-94 30-320 0,-3 3-400 15,-12-2-1425-15,-16 8-1319 16,-11 0-4826-16</inkml:trace>
  <inkml:trace contextRef="#ctx0" brushRef="#br1" timeOffset="-153638.62">2416 2598 8937 0,'0'0'2777'0,"0"0"-889"16,0 0-1023-16,0 0-601 15,0 0-72-15,81-62-128 16,-35 47-64-16,1 2-64 0,-4 8-873 16,-13 5-815-16,-10 0-1265 0,-16 0-2136 0</inkml:trace>
  <inkml:trace contextRef="#ctx0" brushRef="#br1" timeOffset="-153277.94">2539 2412 9514 0,'0'0'3008'0,"0"0"-1616"31,0 0-615-31,0 0-377 0,0 0-320 16,0 0 432-1,0 0-160-15,31 130-152 0,-18-83-200 0,-6 0-208 16,-3-4-640-16,-4-9-377 15,0-4-303-15,0-8-992 16,-11-10-2401 0</inkml:trace>
  <inkml:trace contextRef="#ctx0" brushRef="#br1" timeOffset="-152834.93">1958 2144 2864 0,'-50'99'4289'0,"50"-99"-2985"15,0 0-1176 1,7 6-72-16,9-3 320 0,3 12-160 16,-3 2-55-16,3 7-97 0,-4 0-64 15,-3 20-385-15,-4-8-487 0,-8-4-1264 16</inkml:trace>
  <inkml:trace contextRef="#ctx0" brushRef="#br1" timeOffset="-171607.54">109 2030 6545 0,'0'0'2008'0,"0"0"-1023"0,0 0-33 16,0 0 496-16,0 0 128 16,0 0-103-16,0 0-289 0,-8 0-296 31,8 0-376-31,0 0-312 31,0 0-8-31,-3 0-56 16,3 9-48-16,-4 12-40 0,-4 8 32 15,0 11-80-15,-4 9 8 16,0 4 112-16,-3 5-112 0,7 1 32 16,-4 5-40-16,5-8 72 15,-1 3-72-15,0-10 56 0,4-8-40 16,-3-7-16-16,3-6 8 15,4-4-8 1,-4-8 56-16,0 0-56 16,0-2-8-16,4-1-328 0,0-4-264 15,0 3-416-15,0 4-624 0,4-7-961 16,4 0-2480-16</inkml:trace>
  <inkml:trace contextRef="#ctx0" brushRef="#br1" timeOffset="-171366.19">209 2623 13138 0,'0'0'4121'0,"0"0"-3473"16,0 0-432-16,0 0-16 15,0 0-72-15,-7 0-112 0,7 0-16 16,7 13-64-16,5-5-136 16,15 8-848-16,-7-3-1016 31,-1-5-1185-31</inkml:trace>
  <inkml:trace contextRef="#ctx0" brushRef="#br1" timeOffset="-154231.18">2175 2345 3712 0,'0'0'3169'16,"0"0"-232"-16,0 0-385 15,0 0-471-15,0 0-1193 16,0 0-792-16,-31-28-40 0,81 7 264 15,9 2-144-15,-1 0-120 16,0 4-56 0,-11 3-152-16,-13 2-832 15,-10 10-953-15,-24 0-607 16,0 7-217-16,-16 1-4560 0</inkml:trace>
  <inkml:trace contextRef="#ctx0" brushRef="#br1" timeOffset="-154059.13">2179 2428 6065 0,'0'0'2728'0,"0"0"-1695"16,0 0-121-16,0 0 104 0,-4 112-120 15,4-76 0-15,19 2-456 16,0 5-183-16,2 0-169 0,-2 0-88 31,-4-3-329-31,-7-6-479 0,-4-9-608 16,-4-10-1169-16,0-11-3480 15</inkml:trace>
  <inkml:trace contextRef="#ctx0" brushRef="#br1" timeOffset="-154393.84">2284 2042 9946 0,'0'0'2488'16,"0"0"-1944"-16,0 0-344 0,0 0-184 15,0 0-8 1,132 31 64-16,-105-6-72 15,-8 2-128-15,-7 5-960 0,-12-2-232 16,-8 14-201-16,-23-10-327 16,0-7-3017-16</inkml:trace>
  <inkml:trace contextRef="#ctx0" brushRef="#br1" timeOffset="-153005.66">1958 2144 10066 0,'0'0'2664'0,"0"0"-1311"0,0 0-585 15,0 0-408-15,0 0-360 16,0 0-504-16,0 0-1345 0,-16 13-2016 31,16 2 1425-31</inkml:trace>
  <inkml:trace contextRef="#ctx0" brushRef="#br1" timeOffset="-170384.88">1302 2438 11978 0,'0'0'3937'16,"0"0"-3337"-16,0 0-520 15,0 0-56-15,0 0 56 0,0 0-32 16,0 0-48-16,0 0-216 15,25 0-192-15,-6 0-528 0,12 0-817 16,-1 0-1287-16,-6 0-3602 0</inkml:trace>
  <inkml:trace contextRef="#ctx0" brushRef="#br1" timeOffset="-170241.76">1667 2455 8241 0,'0'0'4065'31,"0"0"-3553"-31,0 0-360 0,0 0-144 16,0 0 0-16,0 0-8 15,0 0-80-15,140-5-432 0,-102 2-1032 16,2-3-1385-16</inkml:trace>
  <inkml:trace contextRef="#ctx0" brushRef="#br1" timeOffset="-155324.18">1574 2030 13618 0,'0'0'3145'0,"0"0"-1993"15,-15-10-311 1,15 7-57-16,0 3-120 15,0 0-520-15,0 0-144 0,15 9-216 16,5 10 112-16,10 2 88 16,5 8-208-16,5-2-376 31,-10-3-177-31,1 2-111 16,-8-8-184-16,-3 4-656 0,-20 2-513 15,0 1-944-15,-4-7-2200 0</inkml:trace>
  <inkml:trace contextRef="#ctx0" brushRef="#br1" timeOffset="-154816.72">1481 2364 496 0,'0'0'8745'0,"0"0"-6120"0,0 0-1409 16,0 0-936-16,0 0-184 0,0 0 64 15,78-37-64-15,-28 21-88 16,-4 6-8-16,-2 1-8 15,-10 6-344 1,-14 3 104-16,-9 0-216 0,-11 7-48 16,0 8 512-16,-15 6 72 15,-16 7 40-15,-4 0 40 16,-8 3 184-16,0 0-56 0,5 0-80 16,3-9-56-1,7-1-40-15,9-5-104 16,11-10 40-16,0-3-40 0,8-3-88 15,8 0-808-15,15 0 448 16,17-9 280-16,6-13-656 16,4 0 432-16,0-6 248 15,-2 10 144 1,-10 2-56-16,-3 1 56 16,-8 8 56-16,-12 5-56 15,1 2 0-15,-8 0 0 0,0 0-8 16,-4 7 8-16,0 10 0 15,-4 2 184-15,0 2-64 0,0 4-32 32,0 0 80-32,0 3 48 15,-4 2 32-15,-11 2 200 0,-6-5-144 16,-2 5-48-16,-4-2-160 16,0 2 0-16,-11-2-96 0,-21 6-664 15,12-4-768-15,5-10-3065 0</inkml:trace>
  <inkml:trace contextRef="#ctx0" brushRef="#br1" timeOffset="-154613.25">1465 2623 10522 0,'0'0'2872'16,"0"0"-1551"-16,0 0-681 15,0 0-168-15,0 0 320 16,109 6-248-16,-59 9-256 0,9 7-184 15,-1-1-104-15,0 5 0 16,0-4-1016-16,4-4-776 16,-15-6-1017-1,-9-10-4368-15</inkml:trace>
  <inkml:trace contextRef="#ctx0" brushRef="#br1" timeOffset="-170070.02">2152 2404 9722 0,'0'0'4224'16,"0"0"-3607"-16,0 0-369 0,0 0-240 15,0 0-8 1,0 0 0-16,0 0-88 16,0 0 16-16,82 0-1433 0,-48 0-3880 15</inkml:trace>
  <inkml:trace contextRef="#ctx0" brushRef="#br1" timeOffset="-169906.46">2857 2394 12122 0,'0'0'3905'16,"0"0"-3561"-16,0 0-336 0,0 0-8 15,0 0 72-15,0 0-64 31,27 0 48-31,-19 0-56 0,7 0-280 16,1 0-1985-16,-4 0-4464 0</inkml:trace>
  <inkml:trace contextRef="#ctx0" brushRef="#br1" timeOffset="-152544.25">1931 2697 5129 0,'0'0'872'0,"0"0"-288"0,0 0 16 16,0 0 336-16,0 0-104 31,0 0-71-31,136 56 159 0,-94-42-272 16,1 2-40-16,-1 0-264 15,-2 5 40-15,6-2-80 0,-4-1 104 16,5 1-104-16,4-3 0 15,3-4-232-15,3 0 25 32,6-6-89-32,-1-6 128 0,-1 0-24 31,2 0 32-31,-5-6-40 0,-4-6-32 16,-3-6 8-16,-5-5-80 0,-7 2 56 15,-4-7-56-15,-5 7-496 16,-5-1-457-16,-10 4-375 15,-4-4-400-15,-11 10-241 0,0 2-759 16</inkml:trace>
  <inkml:trace contextRef="#ctx0" brushRef="#br1" timeOffset="-77687.77">4827 2107 8433 0,'0'0'1289'0,"-4"7"-817"15,4-5 832-15,-8 1-88 16,8 0-352-16,0 0-287 15,0 4-185-15,0-1-48 0,0 6 56 32,0 1-96-32,0 5-104 0,0 4-64 15,0 3-16-15,0 5-64 16,-4 1 8-16,4 7-56 16,-8 5-8-16,5-1-136 0,-9 24-920 15,8-14-833-15,-7-11-1351 0</inkml:trace>
  <inkml:trace contextRef="#ctx0" brushRef="#br1" timeOffset="-77457.47">4997 2460 11002 0,'0'0'3249'0,"0"0"-2585"0,0 0-664 15,0 0-8-15,0 0-40 16,23 14-96-16,-3-7-512 0,10-7-441 16,-2 0-1087-16,-4 0-3345 15</inkml:trace>
  <inkml:trace contextRef="#ctx0" brushRef="#br1" timeOffset="-77131.36">5482 2020 9914 0,'0'0'3088'0,"0"0"-2064"15,0 0-415-15,0 0-57 16,0 0 112 0,0 0-232-16,-15 126-144 15,11-79-128-15,-4 3-40 0,4-1-40 16,0-2-80-16,4-4 8 15,-4-3 0-15,4-2-8 0,0-8-160 16,-3 1-312 0,3-3-768-16,0-10-593 15,0-5-2047-15</inkml:trace>
  <inkml:trace contextRef="#ctx0" brushRef="#br1" timeOffset="-76725.43">6366 2305 13690 0,'0'0'4097'16,"0"0"-4097"-16,0 0-136 0,0 0 32 15,0 0 104-15,0 0 0 0,12 0-528 16,11 0-752-16,4-9-1441 16,-4-1-6561-16</inkml:trace>
  <inkml:trace contextRef="#ctx0" brushRef="#br1" timeOffset="-76550.9">6986 2221 14243 0,'0'0'5697'0,"0"0"-4305"32,0 0-1040-32,0 0-240 15,0 0-112-15,0 0-48 0,0 0-584 16,0 0-216-16,0 0-288 15,113 0-1417-15,-67 0-4168 0</inkml:trace>
  <inkml:trace contextRef="#ctx0" brushRef="#br1" timeOffset="-76305.55">7680 2132 12634 0,'0'0'5065'15,"0"0"-4217"-15,0 0-655 16,0 0-185-1,0 0 88-15,0 0-88 0,0 0-8 16,31 0-32-16,-8 0 24 16,12 0 8-16,8 0-929 0,7 0-959 15,0 0-713-15,-3 0 193 16,0-3 1328 0,-9-4 976-16,-3 4 104 15,-16 0 280-15,-3 3-280 16,-16 0 0-16,0 0-1761 0,0 0-2432 15</inkml:trace>
  <inkml:trace contextRef="#ctx0" brushRef="#br1" timeOffset="-75727.08">4989 2876 10122 0,'0'0'4425'0,"0"0"-3393"0,0 0-728 16,0 0-56-16,-77 121 264 31,61-85 32-31,1-5-176 16,7 3-200-16,4-3-104 0,0 1-64 15,4-5-112-15,0-2-496 16,0-3-656-16,0-5-625 0,4-4-591 0,4-9-2361 16</inkml:trace>
  <inkml:trace contextRef="#ctx0" brushRef="#br1" timeOffset="-75520.63">5179 3114 1408 0,'0'0'10522'16,"0"0"-8129"-16,0 0-1857 15,0 0-328-15,0 0-56 0,0 15-80 16,0-2-72-16,8 2-688 0,0-2-865 15,7-11-1399-15</inkml:trace>
  <inkml:trace contextRef="#ctx0" brushRef="#br1" timeOffset="-75181.54">5517 2960 11506 0,'0'0'2432'16,"0"0"-1703"-16,0 0-25 0,0 0 96 16,0 0-216-16,0 0-272 0,124 24-112 15,-101-14-112 1,-7 2-88-16,-5 3 0 0,-11 1-224 16,0 2-256-1,-8 8 256-15,-22-5 80 16,-10 4 136-16,5-4 16 0,5-6-8 15,6-2 616-15,9-7 112 16,11-3-16-16,4-3-368 0,0 0-71 16,4 0-265-1,23 3 200-15,4-3 24 16,15 0-88-16,1 0-144 16,3-3-216-16,12-10-593 0,-15 2-1407 31,-12 1-4353-31</inkml:trace>
  <inkml:trace contextRef="#ctx0" brushRef="#br1" timeOffset="-74169.55">5288 3556 3936 0,'0'0'6842'16,"0"0"-4290"-1,0 0-887-15,0 0-457 16,0 0-424-16,0 0-216 0,0 0-200 16,0 0-112-16,0 6-176 15,0 0-80-15,8-3-480 16,-8 16-704-16,0-6-1417 15,0 1-2856-15</inkml:trace>
  <inkml:trace contextRef="#ctx0" brushRef="#br1" timeOffset="80073.22">8320 2960 9129 0,'0'0'1873'0,"0"0"-1393"15,0 0 1592 1,0 0-191-16,0 0-649 16,0-6-256-16,0 6 8 15,0 0-191-15,-4 0-257 16,0 0-144-16,0 0-104 0,-3 0-88 31,-14 8-112-31,-10 12-80 0,-3 7-8 16,-9 10 0-16,-7 6-56 15,-9 6 56-15,2-2 0 16,-5 3 0-16,7-4 0 0,1-3 16 16,12-9-8-16,6-2 40 15,9-8-48-15,11-9 0 0,9-9-8 31,3 0 8-31,4-6-120 16,0 0 112-16,0 0-152 0,0 0 104 16,0 0-88-16,8 0 120 0,3 0 16 15,8 0 8 1,2 0 64 0,2 0-64-16,4 0 40 15,4 0-40-15,0 0 0 0,7-3 0 16,2 0 48-16,2 3-48 0,0-6 8 15,1 3-8-15,-4-3-168 0,0 0 88 32,-4-4-200-32,-5 1 32 15,-3 0-80-15,0 0 8 16,-2 0-96-16,-14 2 143 0,1 1-15 16,-5 6-128-16,-3 0-136 0,-4 0-128 15,0-6-344-15,0 6-961 31,0-3-2336-31</inkml:trace>
  <inkml:trace contextRef="#ctx0" brushRef="#br1" timeOffset="80480.13">8149 3117 9337 0,'0'0'2625'15,"0"0"-1833"-15,0 0-448 16,0 0 392-16,0 0 273 0,-19 74-401 0,15-40-32 15,4 3-192 1,0 9-112 0,0 1 208-16,0 2-136 15,0 4-176-15,0 0 104 0,-4-7-16 16,0 1-56-16,0-7-56 16,0-4 33-16,4-2-89 0,-8-9-40 31,8-6 16-31,0-4 24 15,-4-8-88-15,4 1 0 0,0-1-112 16,0 8-441-16,0-2-903 16,0-5-2721-16</inkml:trace>
  <inkml:trace contextRef="#ctx0" brushRef="#br1" timeOffset="-66300.79">8851 3296 14299 0,'0'0'4465'0,"0"0"-3689"0,0 0-88 0,0 0-144 16,0 0-272-16,0 0-184 16,0 0-88-16,100-25 0 0,-57 16-208 15,0-1-376-15,-4 2-480 16,7-5-465-1,-11 1-1039-15,-9 2-2481 0</inkml:trace>
  <inkml:trace contextRef="#ctx0" brushRef="#br1" timeOffset="-62133.94">9486 2767 9818 0,'0'0'4265'16,"0"0"-3177"-16,0 0-264 0,0 0 72 31,0 0-112-31,0 0-160 15,0 0-183-15,-27 112-97 16,16-65-168-16,-5 9-32 0,-3 5-88 16,0 10 8-16,3 0-56 15,-4 1 0-15,8-5 72 0,5-8-72 16,7-4 8 0,0-11-16-16,0-7 56 15,11-6-56-15,10-7 0 16,2-5 8-16,4-7 0 0,3-3-8 15,1-9-64 1,0 0-96-16,5 0-136 16,-5-11 40-16,0-8-73 0,-4-3 113 15,-8-3 40-15,-4 1 168 16,-7 0 0-16,-4 0 8 16,-4 4 176-16,0 1 96 0,0 1 1 31,0 2 63-31,-12 3 40 0,1 2-40 15,-5 1 72-15,5 3-40 16,-9 5-40-16,-7-1-136 16,0 3-120-16,-1 0-72 0,-2 3-112 15,-5 9-112-15,8 4-288 32,0-3-152-32,8 5-264 0,7-4-1321 15,4 2-4008-15</inkml:trace>
  <inkml:trace contextRef="#ctx0" brushRef="#br1" timeOffset="-41048.62">10370 2947 10218 0,'0'0'2280'0,"0"0"-1536"15,0 0 169-15,0 0 455 16,0 0 0-16,0 0-624 15,0 0-232-15,0 0-264 0,12 13-176 16,-5 9 80 15,5 8 49-31,3 4-81 16,-3 1-72-16,4 1 8 16,-4-2-56-16,-1-3-88 0,-3-6-457 15,0-4-447-15,0-5-200 16,-8-3-528-16,0-13-185 0,0 0-703 15,-4 0-1545-15</inkml:trace>
  <inkml:trace contextRef="#ctx0" brushRef="#br1" timeOffset="-40666.64">10436 3086 2496 0,'0'0'3129'0,"0"0"-849"0,0 0-559 16,0 0-697-16,0 0-408 16,70-89-232-16,-51 74-120 0,1 5-136 31,-5 4-72-31,-7 6-56 15,-8 0-952-15,0 12-696 0,0 4-1281 16</inkml:trace>
  <inkml:trace contextRef="#ctx0" brushRef="#br1" timeOffset="-40818.24">10436 2895 7881 0,'0'0'2697'0,"0"0"-1329"31,0 0-368-31,0 0-320 16,0 0-392-16,0 0-87 0,0 0-33 15,116-102-16-15,-81 96-88 16,5-1-16-16,-6 7-40 0,-7 0-8 16,-8 0 24-16,-7 3-24 31,-4 10-8-31,-8 8-88 0,0 4 96 16,-12 9 0-16,-15 6-88 0,0-2-521 15,-7-2-399-15,-18 11-520 16,10-13-697-16,3-10-815 0</inkml:trace>
  <inkml:trace contextRef="#ctx0" brushRef="#br1" timeOffset="-40491.58">10436 3086 7433 0,'-12'62'1744'0,"32"-68"-1215"15,3-9-209-15,4 2 16 0,-3 1-16 32,-5 5-320-32,-4 7-304 0,-11 0-2289 15</inkml:trace>
  <inkml:trace contextRef="#ctx0" brushRef="#br1" timeOffset="-40118.02">10634 3296 5761 0,'0'0'1920'0,"0"0"-1168"16,0 0-560-16,0 0-72 16,-32 106 40-16,32-94 0 0,4-4-112 15,13-1 112-15,6-7-112 16,-4 0 161-16,4 0-161 0,-7 0 0 31,-5-7-40-31,-3 5 128 16,-8-4-136-16,0 6 112 0,0-3-112 15,-16 3-593-15,-3 0-503 16,-4 0-1736-16</inkml:trace>
  <inkml:trace contextRef="#ctx0" brushRef="#br1" timeOffset="-40332.01">10312 3358 9762 0,'0'0'2984'0,"0"0"-2448"16,0 0-336-16,0 0-104 0,144-62-96 15,-82 31-48-15,11-6-576 16,-10 6-1032 0,-17 6-2961-16</inkml:trace>
  <inkml:trace contextRef="#ctx0" brushRef="#br1" timeOffset="-39872.63">10386 3478 5553 0,'0'0'2392'0,"0"0"-1432"0,0 0-455 16,0 0 87-16,0 0 160 15,0 0-344 1,0 0-72-16,15 54 464 16,20-46-240-16,4 2-304 15,11-4-8-15,4 0-176 0,9 0 80 16,-5-6 0-16,0 0-112 15,0 0-40-15,0-4 0 0,-4-14-8 32,-3 0-560-32,3-16-608 15,-11 3-960-15,-12 3-2737 0</inkml:trace>
  <inkml:trace contextRef="#ctx0" brushRef="#br1" timeOffset="-39152.64">10987 3117 7633 0,'0'0'3913'0,"0"0"-2689"16,0 0-744-16,0 0 112 0,0 0-119 15,0 0-113-15,-117 140 24 16,87-97-384-16,-5 3-624 15,-1 0-441 1,5-9-567-16,12-9-1417 0</inkml:trace>
  <inkml:trace contextRef="#ctx0" brushRef="#br1" timeOffset="-39324.18">10855 2863 9009 0,'0'0'2697'0,"0"0"-1753"15,0 0-656-15,0 0-192 0,0 0-40 16,85-64-40-16,-54 54 56 15,0 4-56-15,-7 6-16 0,-5 0-320 0,-11 4-616 16,-8 17 344 0,0 4-24-1,-12 10-480-15,-23 1 247 16,0 1 153-16,-8 0 696 0,5-3 64 16,3-3 696-16,4-6 97 15,8-4-337-15,3-2-32 0,8-10-240 16,12-6-240-16,0 1-8 31,0-4-192-31,0 0 136 0,16 0 32 16,12-4 24-16,2-8 8 15,5-10-8-15,8 4-32 0,3-4-152 16,-3 1-216-16,-4 2-72 16,-8 7 168-16,-8 2 239 31,-4 8 65-31,-11 2 137 0,-4 0 519 15,-1 0-144-15,-3 12-48 16,0 6 136-16,-3 7-96 0,-9 0-296 16,-7 2-32-16,3 1-176 0,-3-3 104 15,-4 3-104 1,0-7-40 0,0 4-344-16,-5-3-280 0,-7-1-832 15,8-5-889-15,4-7-2960 16</inkml:trace>
  <inkml:trace contextRef="#ctx0" brushRef="#br1" timeOffset="-38965.32">10921 3235 8025 0,'0'0'2825'0,"0"0"-1553"15,0 0-416-15,0 0-192 0,0 0-263 16,132 36-217-16,-102-7-88 16,5 1-96-16,12 8-697 15,-8-8-1431-15,-8-6-4673 0</inkml:trace>
  <inkml:trace contextRef="#ctx0" brushRef="#br1" timeOffset="-38312.09">11467 3015 1032 0,'0'0'9378'15,"0"0"-6898"-15,0 0-1295 16,0 0 223-16,0 0-664 15,0 0-432-15,0 0-160 16,0 0-144 0,82-55 48-16,-63 49-48 0,-7-1-8 15,-1 7-320-15,-3 0-144 0,-4 0-136 16,-4 15 64-16,0 13-64 16,-4 10 448-16,-11-2 144 15,3 8-24 1,1-7 32-16,3 0 0 15,0-10 56-15,8-1 8 16,0-11-8-16,0-3-16 0,0-3-40 16,0-2 0-16,4-4 0 15,4 0 8-15,-1-3-8 0,5 0 0 32,-4 0-200-32,3 0-201 15,1 0-351-15,-1-9-568 0,9-22-672 16,-1 3-313-16,-4-3 193 0</inkml:trace>
  <inkml:trace contextRef="#ctx0" brushRef="#br1" timeOffset="-36887.36">11855 3201 5217 0,'55'64'4401'0,"-55"-64"-3553"16,3 0-640-16,13 0-128 16,7 0 24-16,-4 0 96 0,4 0 48 15,-3-6-160-15,-5 6-80 16,-11 0-8 0,-4 0-584-16,0 0-528 0,-4 10 431 15,-23 5-663-15,0 1 672 16,-8-4 672-16,5 3 496 15,3-3 432-15,2-2 241 0,14-1 47 0,7-6-192 16,4 0-656-16,0-3-272 16,19 0 80-1,13 0-176-15,3 0 152 16,-1 0-152-16,1-3 0 16,-12 0 56-16,-3 3-56 15,-13 0-64-15,-7 19 64 0,0 8 360 31,-27 10 216-31,-7 4-344 0,-9 5-128 16,1-3-104-16,-25 16-584 16,13-16-848-16,12-8-1857 0</inkml:trace>
  <inkml:trace contextRef="#ctx0" brushRef="#br1" timeOffset="-37690.49">11758 2868 3368 0,'0'0'4313'16,"0"0"-2232"-16,0 0-529 15,19-60-128 1,-11 51-576-16,4-1-440 0,7 4-311 15,0 0-97-15,4 6 48 0,5-3 8 16,-4 3-56-16,-1 0-233 0,-4 0-303 16,-4 0-16-16,-3 0-88 31,-8 0 104-31,-4 6 224 16,0 3 0-16,0 8 232 0,-12 4 80 15,-3 4 128-15,-8 9 392 16,0 2 72-16,3 4-256 0,1 7-32 15,6-4-152-15,6 0-48 16,3-2-88-16,0-7-24 0,4 0 16 16,0-7 40-16,0-1-48 15,0-8 0-15,0-3-168 0,0-9-264 16,0 1-200-16,0-7-48 16,0 0 96-16,0-13-248 15,0-8 295-15,4-4 361 0,7-10 160 16,14-2 8-16,-2 1 8 31,0-2 265-31,8 4 455 0,-4 0-136 16,0 7-16-16,-4 6 288 0,1 5-264 15,-9 4-40 1,1 5-168-16,-5 3-224 0,-7 4-32 0,4 0-112 16,-4 0 16-16,0 13 169 15,-1 6-41-15,-3 6 64 16,0 3-32-1,0-1-88 1,0 4 48 0,0 0-144-16,0 0-8 0,0 3 8 15,-7-3 112-15,-1 0 128 0,0 0-200 16,-3-3 80-16,3-4-120 16,0-2-8-16,1-7-160 0,-5-6-616 15,3-5-449-15,-2-4-671 16,3 0-1121-16</inkml:trace>
  <inkml:trace contextRef="#ctx0" brushRef="#br1" timeOffset="-37263.63">11855 3201 5857 0,'0'0'3897'0,"0"0"-3033"16,0 0-512-16,0 0 480 0,0 0-176 15,0 0-216 1,62-10 40-16,-50 7-256 16,3 0-112-16,-7 3-104 15,0 0-8-15,-5 0-8 16,1 0 8-16,0 0-96 0,0 0-88 31,0 0 0-31,0 0-248 0,3 0-800 16,1 0-392-16,-8 0-1377 0</inkml:trace>
  <inkml:trace contextRef="#ctx0" brushRef="#br1" timeOffset="-37474">11862 3124 4112 0,'0'0'6546'0,"0"0"-4514"0,0 0-1296 15,0 0-480-15,0 0-96 31,0 0 41-31,0 0 103 0,0 0-144 16,0 0-16-16,136 0-144 16,-113 0-240-16,-3 0-449 0,-20 5-279 15,0 2-992-15,0-1-2689 0</inkml:trace>
  <inkml:trace contextRef="#ctx0" brushRef="#br1" timeOffset="-36691.39">12057 3478 720 0,'0'0'11034'0,"0"0"-8393"0,0 0-881 15,0 0-712-15,66 112-672 16,-47-66-168 0,4-3-88-16,0 1-120 0,-4-4-48 0,5 0-176 15,-4-6-424-15,-9-6-584 16,5-7-849-16,-12-8-2528 0</inkml:trace>
  <inkml:trace contextRef="#ctx0" brushRef="#br1" timeOffset="-27091.05">13983 2820 11322 0,'0'0'2024'0,"0"0"-1376"16,0 0 89-16,0 0 55 0,0 0-440 15,0 0-256-15,-39 25-96 16,12 12 48-16,-11 7-48 16,-9 8-280-16,-4 0-480 0,-6-1-104 31,3-3-233-31,-21 2-543 16,18-13-905-16,10-12-4648 0</inkml:trace>
  <inkml:trace contextRef="#ctx0" brushRef="#br1" timeOffset="-27548.34">13642 2783 9658 0,'0'0'1472'0,"0"0"264"15,7 0-632-15,6 0-351 16,10 0 279-16,12 0-136 0,11-16-128 15,8-4-320 1,5-8-208-16,-1 1-72 16,-1-2-168-16,-5 4 64 15,-18 4-56-15,-3 5-8 0,-15 8-96 16,-5 1-392-16,-7 3-184 16,-4 4-104-16,0 0-520 15,-8 0-1089 1,-23 0-1480-16,1 0 1417 15,3 0-625-15</inkml:trace>
  <inkml:trace contextRef="#ctx0" brushRef="#br1" timeOffset="-27360.84">13898 2582 5449 0,'0'0'2224'0,"0"0"-960"32,0 0-199-32,0 0-425 15,0 0-320-15,0 0 1032 0,0 0-304 16,-4 105-464-16,4-61-175 15,0 2-137-15,8 4-88 16,-4-1-112-16,0 1-8 0,0-4-64 16,-4 3-192-1,0-2-553 1,0 2-375-16,0-12-456 0,0-9-1153 0</inkml:trace>
  <inkml:trace contextRef="#ctx0" brushRef="#br1" timeOffset="-26362.67">13898 3247 4993 0,'0'0'9626'0,"0"0"-8322"15,0 0-1304-15,0 0-96 16,0 0-176-16,0 0-512 0,19 99 256 31,-26-68 15-31,-5-6-95 16,-3 2-144-16,7-11-120 0,4-1 576 15,4-5 0-15,0-4 64 0,12 0 176 16,11-4 56-16,8 3 160 16,7-3 240-16,-3 4 40 15,1 7-176 1,-9 2-64-16,-8 6-200 15,-11 10 232-15,-8 3-32 16,0 1-64-16,-4 5-104 0,-19-3-32 0,-1-7-320 16,-3-4 224-16,-4-5 96 15,0-9-8 1,0-9 8-16,0-3 328 31,0 0 56-31,8-12 160 16,-1-7 385-16,9-8-121 15,3-2 0-15,12-7-16 0,0-4-352 16,27-3-312-16,13-4-64 0,6 4-56 16,12 6-8-16,4 6-456 15,15-3-1168-15,-15 9-825 16,-7 3-2624-16</inkml:trace>
  <inkml:trace contextRef="#ctx0" brushRef="#br1" timeOffset="-26845.7">13983 2771 10138 0,'0'0'3208'15,"0"0"-1831"-15,0 0-1153 16,0 0 80-1,0 0 392-15,0 0 24 16,0 0-376-16,147 86-152 0,-100-57-80 0,4-4-48 16,-5-4-64-16,-4 1-176 31,-7-4-672-31,-11 4-912 16,-12-4-1169-16,-12-2-8401 0</inkml:trace>
  <inkml:trace contextRef="#ctx0" brushRef="#br1" timeOffset="-25178.1">14506 2984 9658 0,'0'0'2832'0,"0"0"-1936"0,0 0-416 15,0 0 153-15,0 0 327 16,159-58-328-16,-88 30-248 0,2 3-216 16,-7-3-160-16,0 3-8 15,-16-2-184-15,-4 5-328 32,-11 0-232-32,-7 4 56 0,-12 0 159 15,-1 2-239-15,-7 0-184 16,-8 8-48-16,0-5-776 0,-8 4-353 15,-11 2-2432-15</inkml:trace>
  <inkml:trace contextRef="#ctx0" brushRef="#br1" timeOffset="-25465.53">14658 2554 10282 0,'0'0'2336'0,"0"0"-1672"0,0 0-328 16,0 0 64-1,0 0-39-15,0 0 407 16,0 0-48-16,69 0 48 16,-41 22-272-16,-5 3-176 15,4-1-168-15,-4 5-32 0,-7-4 0 16,-5-1-72-16,1-8 24 0,-8-4-72 31,0-6 8-31,-4-3 0 16,3-3 0-16,-3 0 72 15,0 0 56-15,0 0 48 0,0 0 80 16,0 0-15-16,0 0-121 16,0 0-40-16,0 0-32 0,0 0 16 31,0 0-72-31,0 0 0 15,0 0 8-15,0 0 0 16,0 0 0-16,0 0 0 0,0 0 56 0,0 0-56 16,0 0 0-16,0 0 0 15,0 0-8-15,0 0 8 32,0 0 48-32,0 0-48 0,0 0 64 15,0 0 24-15,0 0-88 16,0 0-8-16,0 0 16 0,4 0 32 15,-4 0-48-15,4 0 112 0,-4 0-64 16,0 0 104 0,0 0 48-16,0 0 64 15,0 0-64-15,0 0-80 16,0 0 24-16,0 0-40 16,0 0-32-16,0 0-64 0,0 0 120 15,0 0-56-15,0 0-8 0,0 0-64 31,0 0 0-31,0 0 8 16,0 0-8-16,0 0 0 16,0 0 0-16,0 0 72 0,0 0-56 15,0 0 40-15,0 0-48 16,0 0 136-16,0 0-136 0,0 0 72 31,0 0-64-31,0 0-8 16,0 0 56-16,0 0-64 15,0 0 0-15,0 0 0 0,0 0 8 16,0 0-8-16,0 0 0 16,0 0-368-16,0 3-584 0,-8 19-792 15,-7 0-1249 1,-4-1-1728-16</inkml:trace>
  <inkml:trace contextRef="#ctx0" brushRef="#br1" timeOffset="-24408.1">14882 2614 5553 0,'0'0'5177'15,"0"0"-3593"-15,0 0-1120 16,0 0-208-16,0 0-96 0,0 0 8 16,0 0 296-16,0 0-31 15,0 95-217-15,-7-51-168 0,-13 2-48 16,1 4-328-16,-8-1-377 16,-4 0 161-16,-4-6 144 15,4-3-304 1,8-6-64-16,-1-3 72 15,13-9-32-15,7-10 496 16,4 1 127-16,0-7 9 0,0 3 96 16,8-3 185-16,3 3 487 31,5 1 96-31,-1 3 232 0,0 1-280 16,-3 5-112-16,1 3-72 15,-2 6-199-15,-3 2-65 0,0 5-120 16,3-5-72-16,-3-1-80 15,0-2 0-15,-1-11-408 32,1-4-433-32,0-9-183 0,-8-3-432 15,4 0-145-15,-4-19-1343 0,0-8 967 16,0-4 1977-16,-8-6 1177 0,0 3 199 16,0 3 368-1,8 7 121 1,0-2-457-16,0 4-688 15,31 4-456-15,4-3-256 0,12 5 0 16,-1 0-8-16,1 10 0 0,-9 3-360 16,-18 3-776-16,-9 3-440 0,-11 19 631 15,-4 6 401-15,-23 6-16 32,-15 2-32-32,-8-1 592 15,3-4 280-15,-4-3 456 0,13-10-64 16,3-5-23-16,12-4-153 0,11-3 64 15,12-6-280-15,12 0-280 16,15 0 112-16,15-13-112 31,1-2-128-31,-8 6 120 0,-4 3 8 16,-11 6-8-16,-13 0 16 16,-7 12 216-16,-7 13 528 0,-20 3 168 15,-5 3-400-15,-7 6-240 16,1-3-232-16,3-4-48 31,-11 4-264-31,14-9-1064 0,5-10-1553 0</inkml:trace>
  <inkml:trace contextRef="#ctx0" brushRef="#br1" timeOffset="-24201.66">14980 3395 10218 0,'0'0'4033'0,"0"0"-3025"0,0 0 480 16,0 0-344-16,0 0-400 0,73 102-503 16,-42-74-49-16,8-3-96 31,4-1-96-31,7-8-88 16,9-7-609-16,25-9-1207 0,-10-6-1265 15,-12-16-5048-15</inkml:trace>
  <inkml:trace contextRef="#ctx0" brushRef="#br1" timeOffset="-22240.61">15825 2617 11690 0,'0'0'3001'0,"0"0"-1569"31,0 0-40-31,0 0-880 16,0 0-368-16,0 0-72 0,-97 126-72 15,73-86 16-15,13-3-16 16,3-8 0-16,8-8-8 0,0-5 8 16,16-7-56-16,7-4 56 31,8-5 0-31,7 0 48 0,6-2-24 16,-6-10-24-16,1-11-232 15,-5 5-216-15,-11 0-304 16,-6-3-456-16,-13 4 168 0,-4 2 7 15,0 0 89-15,0 3 344 32,-8 2 480-32,-8 4 120 15,4 6 288-15,-3 0-56 0,7 0 72 0,0 16-32 16,4 8 56-16,4 13 64 16,0 7-192-16,0 4-128 0,0 8 105 15,12 0-49 16,-4 0-40-15,-1 3-24-16,-3-1-32 16,-4-5-32-16,0-1-200 0,0-9-393 15,-15-8 17-15,-4-13-448 0,-5-14 472 16,1-8 552-16,0 0 232 0,-4-21 408 16,3-7 40-16,1-3 489 15,4 0-313-15,7-4 40 16,8 5 344-16,4-1-120 0,0 3-319 15,16 3-457-15,11-5-232 0,8 3-112 16,4 1-248-16,-1 1-465 31,20-11-1047-31,-14 11-1329 16,-6-1-4800-16</inkml:trace>
  <inkml:trace contextRef="#ctx0" brushRef="#br1" timeOffset="-22055.1">16142 2765 9394 0,'0'0'5129'0,"0"0"-3721"15,0 0-1056-15,0 0-176 0,0 0-120 16,86-41-56-16,-48 30-248 0,-7-5-912 16,4-2-777-1,-11 2-1343 1,-8 4-6450-16</inkml:trace>
  <inkml:trace contextRef="#ctx0" brushRef="#br1" timeOffset="-21438.41">16348 2567 3384 0,'0'0'5969'0,"0"0"-4104"0,0 0-1305 31,0 0-168-31,0 0-64 16,0 0 264-16,0 0-240 15,-51 84-128-15,40-48-112 0,-5 1-48 16,1 1-64-16,3-7 0 0,1-4 88 15,7-8-88-15,4-6-56 32,0-8-112-32,0-1 56 15,15-4 112-15,8 0 56 0,-3 0-56 16,3 0-144-16,-8-6-736 16,-7 3-400-16,-8 3 72 0,0 0 167 15,-12 5-39-15,-15 11 1080 31,0 6 352-31,-7-4 825 16,7 1 7-16,8-1 200 0,7-6-48 16,12 1-727-16,0-4-537 0,15-6-16 15,20-3-56-15,11 0 0 0,1 0-209 16,4-15-567 0,-9-3-504-1,-11-1-584-15,-8 0-513 16,-15 1 209-16,-8 8 1496 0,0 1 672 15,-4 9 1760 1,-15 0-8-16,3 0-383 16,-7 21-561-16,8 11-32 15,3 8-224-15,8 9 0 0,4 11-248 16,0 1-176-16,0 4-80 16,0 3 8-16,4-10 8 0,-4 1-56 15,0-10 176-15,0-8 40 0,-15-7 88 16,-5-13-104-16,-4-8 217 31,-3-13-97-31,4 0 72 16,-8-10-8-16,8-17-256 0,4-10 304 15,7-1-136-15,9-2-88 16,3 3-112-16,3 3-104 0,24 7-424 16,4 2-216-16,31 0-520 15,-15 10-897-15,-1-1-2888 0</inkml:trace>
  <inkml:trace contextRef="#ctx0" brushRef="#br1" timeOffset="-20314.21">16510 3081 8937 0,'0'0'3089'0,"0"0"-2425"0,0 0-656 16,125-23 696-16,-13-17 289 16,4-3-321-16,-11 3-256 0,-7 3-40 31,-25 9-312-31,0 0-64 16,-3 0-72-16,-23 7-800 0,-32 5-1273 15,-15 10-1047-15,0 2-2970 0</inkml:trace>
  <inkml:trace contextRef="#ctx0" brushRef="#br1" timeOffset="-20790.12">16887 2638 8057 0,'0'0'4665'0,"0"0"-3753"0,0 0-624 15,0 0-15-15,35 121-97 0,-23-81 56 16,-1-3-88-16,1 0-88 16,-1-6-56-1,-3-6-328-15,-4-11-313 16,-4-7-191-16,0-7-248 15,0-18-440-15,-12-14-2473 0</inkml:trace>
  <inkml:trace contextRef="#ctx0" brushRef="#br1" timeOffset="-20084.45">16903 3006 4945 0,'0'0'2376'16,"0"0"-1000"-16,0 0-23 16,0 0-121-16,0 0 128 15,77 114-88-15,-54-86-383 16,-4-4-161-1,0 8-480-15,-6-5-184 0,-5-1 56 16,-4-12-120-16,-4-1-80 16,0-7-176-16,0-6-216 0,0 0-176 15,-4-9-889-15,4-15-327 16,0-26-705 0,0 6 33-16,0 1-1905 15</inkml:trace>
  <inkml:trace contextRef="#ctx0" brushRef="#br1" timeOffset="-20470.3">16934 2533 6041 0,'0'0'3072'16,"0"0"-951"-16,0 0-721 15,0 0-480-15,107-68-71 0,-71 65-169 16,-5 3-256-16,0 0-224 15,-4 12-144-15,-8 10-56 16,-11 6 0-16,-8 6-200 0,-4 1-264 16,-23-5-472-1,-4 4-17-15,-11-10-7 16,2-2 216-16,2-6 312 0,7-7 432 16,8-6 440-16,11-3 488 15,8 0 8-15,4 0-520 16,0 0-200-16,19-7-111 15,5-1-17 1,3-2 8-16,-4 7-96 0,-8 3-40 16,-6 0-713-16,-18 21-423 0,-22 11-312 15,-11-1-2889-15</inkml:trace>
  <inkml:trace contextRef="#ctx0" brushRef="#br1" timeOffset="-19459.12">17108 3021 4993 0,'0'0'2440'0,"0"0"-824"15,0 0-335-15,0 0-89 16,0 0-168-16,0 0-408 0,0 0-344 31,108-34-184-31,-104 53-40 16,-4 8-48-16,0 4-80 0,-19 0-48 16,-8-2-232-16,-8-5-64 15,4-2-72-15,-4-10 8 16,7-3 448-16,1-5 40 0,8-4 144 31,11 0 40-31,8-10-184 16,0-5-200-16,27-7 72 0,4 3 128 0,9 1 48 15,-2 2-48-15,-7 7 0 16,-8 4 88-16,-11 5-88 16,-12 0-208-16,0 8 208 15,-8 14 216 1,-19-1-168-16,-8 8-32 15,5-8-16-15,3 1 0 0,2-4 0 0,6-5 0 16,8-4 0-16,11-3-40 16,0 1-152-16,0-5 96 15,15-2 96 1,4 0 96-16,9 0 80 31,-1 0 64-31,-7 0-72 16,-5 10-40-16,-11 8-120 15,-4 10 40-15,0 6 176 0,-8 3-64 16,-7 6 0-16,-1-2 16 0,1-5-48 16,11-2-48-16,4-6 136 15,0-6 40-15,0-1-80 47,23-5 161-47,8-4 167 0,8-5 88 16,7-7-96-16,5 0-352 15,3-10 64-15,-4-12-208 0,-3-5-8 16,3-23-968-16,-7 2-1249 16,-9 4-5160-16</inkml:trace>
  <inkml:trace contextRef="#ctx0" brushRef="#br1" timeOffset="-18412">17883 2833 6809 0,'-100'133'4273'0,"100"-133"-3089"0,0 0-936 15,11 0-248 1,24 0 456-16,7-10 88 16,9 1-224-16,3 0-160 15,-3 3-152-15,-13 6 8 0,-11 0-16 16,-11 0-24-16,-13 0-296 15,-3 11 144-15,-19 8 176 16,-19 9 72-16,-5 0 96 16,-7 0-72-16,-1 2-88 15,-3-1-16-15,4-7-128 16,6-4 136-16,17-2 88 0,8-10-88 16,12-6-264-16,7 0-936 15,19 0 80 1,15-16 696-16,18-3-112 15,-2-2-729-15,0-1 689 16,-7 4 576-16,-16 5 1065 0,-4 7-33 16,-15 0 136-16,-4 6-72 15,-4 0-80-15,0 0-447 0,-19 12 103 32,-8 6-336-32,-9 4-160 15,1 0-176-15,1-4-208 16,-1-2-696-16,4-3 39 0,8-8-551 15,10-1 160-15,13-4 48 16,0 0-913-16,9-9-4312 0</inkml:trace>
  <inkml:trace contextRef="#ctx0" brushRef="#br1" timeOffset="-18100.83">17864 3145 4640 0,'0'0'1737'0,"0"0"199"16,0 0 81-16,11 102-249 0,-11-46-536 15,-11 5-423-15,3-5-369 16,4-6-56-16,4-10-200 15,8-18-184-15,15-10-72 16,12-12 64-16,12-10-8 16,3-27 16-16,8-12-312 15,5-9-497-15,-9-8 121 0,-12 4-96 16,-11 7-40-16,-20 9 824 31,-11 12 440-31,0 18 832 0,-27 13 49 16,-7 3-265-16,-1 12 352 15,4 16-184-15,12 6-631 0,14 0-297 16,5 7-224-16,28-8-72 16,18-2-16-16,16-6 8 31,12-10-408-31,23-15-1041 0,-19 0-1159 16,-13-12-4562-16</inkml:trace>
  <inkml:trace contextRef="#ctx0" brushRef="#br1" timeOffset="-18819.75">17883 2833 10202 0,'0'0'4633'0,"0"0"-3905"16,0 0-600-16,0 0-56 0,0 0-72 15,0 0-48-15,0 0 40 16,0 0 0-16,117 3-1096 0,-114 10-297 31,-3 8-631-31,-15-3-969 16,-8-2-2192-16</inkml:trace>
  <inkml:trace contextRef="#ctx0" brushRef="#br1" timeOffset="-19163.33">17929 2611 10698 0,'0'0'5057'0,"0"0"-3969"16,0 0-984-16,0 0 0 16,0 0-88-16,0 0 104 0,132-37-120 31,-93 24 0-31,-3-2-448 15,-17 2-1464-15,-4 1-769 16,-11 2-1896-16</inkml:trace>
  <inkml:trace contextRef="#ctx0" brushRef="#br1" timeOffset="-18992.29">18019 2503 5113 0,'0'0'4865'0,"0"0"-4145"16,0 0-384-16,0 0 272 15,-12 111 168-15,12-74 200 0,0 4-319 0,0 7-105 16,4 1-392-16,-4 4-48 16,0-7-112-16,0-5-496 0,-8-4-449 15,-7-13-639-15,0-8-1361 16</inkml:trace>
  <inkml:trace contextRef="#ctx0" brushRef="#br1" timeOffset="14666.79">19139 2654 8009 0,'0'0'4937'15,"0"0"-3008"-15,0 0-809 0,0 0-176 0,0 0 72 16,0 0-111-16,0 0-281 16,0 0-240-16,0 0-232 15,0 0-112 1,0 9-40-16,-12 9-24 16,-7 10 24-16,-8 10 72 15,4-2 40-15,4 1-104 0,-2 0-16 16,6-6-40-16,7 0 48 31,4-7 0-31,4-1-136 0,0-5-40 16,4 1-40-16,16-1 200 15,4-2 16-15,-5-1-8 16,4 1 16-16,0-3 48 0,-3-5-56 16,-5 5 16-16,-3-7-8 31,-1 0-8-31,-7 0 0 0,0-6 0 15,-4 4-8-15,0-1 0 16,0-3 8-16,0 5-8 0,0 1 8 16,-12 4 32-16,-7 5-16 0,-8 4-16 15,-4 0-632 1,-4-4-265 0,0 0-879-16,-15-5-384 0,3-4-673 15,17-6-2736-15</inkml:trace>
  <inkml:trace contextRef="#ctx0" brushRef="#br1" timeOffset="14893.18">19073 2799 10578 0,'0'0'4809'31,"0"0"-3433"-31,0 0-776 0,0 0-104 16,0 0-64-16,0 0-432 16,24-6-120-16,6 0 120 15,9-1 0-15,12-2-280 0,15-9-1104 16,-12 5-1305-16,-16 1-2944 0</inkml:trace>
  <inkml:trace contextRef="#ctx0" brushRef="#br1" timeOffset="15415.78">19484 3252 9818 0,'0'0'5689'15,"0"0"-3905"-15,0 0-1248 0,0 0-216 16,0 0 176 0,0 0-7-16,-11 26-305 15,-5-8-184-15,1 1-184 0,3-1-401 16,8 0-479-16,4-8-1392 16,0-3-1377-16,0-7-2424 15</inkml:trace>
  <inkml:trace contextRef="#ctx0" brushRef="#br1" timeOffset="15724.72">19930 2716 10082 0,'0'0'2368'16,"0"0"-1608"-16,0 0-432 15,0 0 40-15,0 0-15 16,0 0-233-16,0 0-120 0,-47 107-361 31,43-97-719-31,0-4-976 16,4-6-2281-16</inkml:trace>
  <inkml:trace contextRef="#ctx0" brushRef="#br1" timeOffset="16166.95">19930 2716 3504 0,'27'-134'7674'0,"-27"134"-5898"15,0 0-1424-15,0 0-120 16,12 0 72-16,3 0-136 16,8 0 49-16,4 0 23 15,8 0-232-15,1 0 104 0,-5 0-112 32,0 0-80-32,-8 0-144 15,-4 0-33-15,-4 0 33 0,-7 0 64 16,4 0 88-16,-9 0-8 15,1 0 72-15,-4 4-48 0,4-1 56 16,-4 3 0-16,0 0 80 31,0 4 176-31,0-1-16 16,0 7 121-16,0-1 47 0,0 7-88 16,0 5-192-16,-4 8 96 31,-7 4-88-31,-5 7-128 0,-3 10 56 15,0 6 32-15,-4 0 32 16,0 2 160-16,-1 1-96 0,1 1-112 16,-1-9-64-16,9-1 16 0,-5-9-32 15,13-4-160-15,-5-6-464 16,8-7-320-16,4-6-297 0,0-10-927 16,0-11-5570-16</inkml:trace>
  <inkml:trace contextRef="#ctx0" brushRef="#br1" timeOffset="-73990.03">5288 3751 11450 0,'0'0'2761'16,"0"0"-1937"-16,0 0-296 15,0 0 24-15,0 0-552 16,0 0-1080-16,-11 74-1641 0</inkml:trace>
  <inkml:trace contextRef="#ctx0" brushRef="#br1" timeOffset="-72173.5">5164 4381 10386 0,'0'0'4345'0,"0"0"-3025"16,0 0-416-16,0 0-32 0,0 0-264 15,0 0-328-15,0 0-143 16,0 19 47-16,11-11-120 0,-7 5-56 16,4-4 0-16,-4 4-8 31,0-5-8-31,0 11-897 0,-4-6-1519 15,0-2-3457-15</inkml:trace>
  <inkml:trace contextRef="#ctx0" brushRef="#br1" timeOffset="-72736">4869 4192 6489 0,'0'0'2464'16,"0"0"-1423"-16,0 0-225 15,0 0 48-15,0 0 160 0,0 0-40 16,0 0 65-16,0 0-113 15,0 0-184 1,0 0-304-16,0 0-200 16,0 0-88-16,0 0 0 15,0 9 96-15,0 9 40 0,0 5-56 16,0-3-152-16,0 6 72 16,0-4-112-16,0 2 16 0,-4 3-48 31,0-4 64-31,4-1-64 15,0-4-16-15,-4-6 49 16,4 1-49-16,0-5 0 0,0-1-97 16,0-4-319-16,0 3-384 15,0-3-648-15,0 1-833 0,4-1-3640 0</inkml:trace>
  <inkml:trace contextRef="#ctx0" brushRef="#br1" timeOffset="-70232.98">5804 4066 4793 0,'0'0'1432'15,"0"0"-664"-15,0 0 256 16,0 0-16-16,0 0-135 16,0 0-121-16,0 0 208 0,0 0-72 31,0 0 40-31,0 0 57 15,0 0-49-15,0 0-200 0,0 0-104 16,0 0-8-16,0 0-208 16,0 0-72-16,0 0-200 15,-8 6-40-15,3 6-104 0,-6 6 64 16,3 1-64 0,-3 3 8-16,-1 2 8 15,0 1-8-15,1 2 8 0,-1 2-16 16,-3-2 88-16,3 1-88 15,1 0 0-15,3-3 0 0,4-4 0 16,0 2 0-16,0-6-8 16,4 2 8-1,0-4 0-15,0 4-8 16,0 0 16-16,4-3-16 0,4-1 16 16,-4 0-16-16,7-2 0 15,-3-1 0-15,4 0 8 16,-5-6-40-1,1 0 32-15,4 1 0 16,-1-3-72-16,1-4-64 0,3 0 136 16,5 0 8-16,4 0-8 15,-5-11-40-15,4-1 0 16,0 0-16-16,0 0-40 0,-3-4-48 31,-1 0-16-31,0-2 48 16,-7 6 32-16,0-1 80 0,-4 4 8 15,-4 2 0-15,0-1 8 16,-4 2 0-16,0-1 0 16,0 1 40-16,0 0 56 0,0 3 144 15,0-4 24 1,0 4-24-16,-12 0 16 16,4 1-95-16,-4-2-57 0,0 2 8 15,1-5-72-15,-9 7 96 16,5-3-40-16,-4 3 64 15,0 0 0-15,-1 0-72 0,1 0-96 16,4 0 8 0,-1 3 0-16,4 0-8 15,0 1 48-15,4-2-48 0,1 2 8 16,-1-2-8-16,4-2 32 16,0 0-32-16,4 0 0 15,0 0-48-15,0 3-48 0,-4-3-168 31,4 3-56-31,0 0 0 16,-4 4-73 0,1-4-7-16,-1 3-264 15,-4 1-288-15,4-4-64 16,-4-1-272-16,5-2-1321 0</inkml:trace>
  <inkml:trace contextRef="#ctx0" brushRef="#br1" timeOffset="-73837.42">5277 4059 9297 0,'0'0'5914'32,"0"0"-5090"-32,0 0-824 0,0 0-8 15,0 0-672-15,0 0-1097 16,0 0-783-16,0 0-4058 0</inkml:trace>
  <inkml:trace contextRef="#ctx0" brushRef="#br1" timeOffset="-167311.68">-58 5048 8977 0,'0'0'2705'0,"0"0"-1569"0,0 0-96 0,0 0 129 16,0 0-145 0,0 0-488-1,58-103 8-15,-31 85-216 16,0 0-64-16,5 6-176 0,-9 2-72 15,0 7-16-15,-4 3 0 16,-3 0-72-16,-5 6-32 0,-3 13-24 16,-4 9-16-1,-4 6 144 1,0 9 72-16,-19 7 128 0,-8 2-8 16,-8 1-184-16,0-4-8 15,0-8 48-15,4-5 104 0,0-8-88 16,12-10-56-16,7-6 0 0,4-2 64 31,5-7-72-31,3-3-8 16,0 0 0-16,0 3-216 0,0-3 24 15,7 6 128-15,9 0 72 16,3 5 80-16,4 3 24 16,0-1-96-16,8 5-16 0,16 7-736 31,-8-7-1488-31,-4 1-2401 0</inkml:trace>
  <inkml:trace contextRef="#ctx0" brushRef="#br1" timeOffset="-167136.86">399 5449 15771 0,'0'0'4273'0,"0"0"-3153"0,0 0-568 16,0 0-192-16,0 0-160 15,0 0-200-15,0 0-504 16,12 16-984-16,-5 5-1177 16,-3 1-2480-1</inkml:trace>
  <inkml:trace contextRef="#ctx0" brushRef="#br1" timeOffset="-166123.42">70 7216 7513 0,'0'0'5481'0,"0"0"-3312"0,0 0-1353 16,0 0-248-16,0 0-168 15,0 0-80 1,0 0 104-16,78-15-152 16,-51 15-96-16,-4 0-176 0,-4 12 0 15,-7 7-80-15,-9 12-272 16,-3 3-208-16,0 3 336 0,-27 0-104 16,0 0 128-1,0-9 200-15,0-7 48 16,8-5 48-16,4-7 80 15,11-6 120-15,4 0-296 0,0-3-72 16,4 0-32-16,19 0 104 16,8 0 72-16,7-6-16 0,1 3 0 31,-7 0-40-31,-5 3 24 16,-12 0-32-16,-7 6-8 0,-8 16 80 15,0 5 312-15,-8 7-224 16,-15 4-56-16,-5 2 24 15,-7-6-136-15,4-4-8 0,1-5-592 32,3-3-368-32,4-6-728 15,11-7-1-15,4-7-1503 0</inkml:trace>
  <inkml:trace contextRef="#ctx0" brushRef="#br1" timeOffset="-165226.62">105 9141 544 0,'0'0'10298'15,"0"0"-7410"-15,0 0-1807 0,0 0-441 31,0 0-112-31,0 0-160 16,0 0-72-16,0 0-88 16,-74 130-208-16,47-81-64 0,0 1 48 15,4-4-136-15,4-3-160 16,7-12 312 0,0-2 224-16,12-5-32 0,0-9-160 15,0 1-32-15,16-4 0 16,15-6 152-16,7-4-8 15,9 2 0-15,4-4 16 0,3 0-88 16,-4 0 168-16,0 0-240 16,-14 0 0-16,-9 0-544 15,-4 3-424-15,-12 12-744 16,-7-2-865-16,-4-1-4008 16</inkml:trace>
  <inkml:trace contextRef="#ctx0" brushRef="#br1" timeOffset="-165940.91">524 7631 6281 0,'0'0'9794'0,"0"0"-7482"0,0 0-1671 16,0 0-465-16,0 0-104 16,0 0 56-16,0 0-128 0,0 9-272 15,3 6-1257-15,-3 4-1343 16,0-4-4850-16</inkml:trace>
  <inkml:trace contextRef="#ctx0" brushRef="#br1" timeOffset="-164976.13">232 9364 4560 0,'0'0'9442'0,"0"0"-7033"0,0 0-1361 16,0 0-280-16,0 0-159 15,-81 104-265-15,74-58-264 16,3 4-80-16,0 6-8 0,0 0-625 16,0-5-215-16,4 11-472 15,0-12-1000-15,0-16-1729 0</inkml:trace>
  <inkml:trace contextRef="#ctx0" brushRef="#br1" timeOffset="-164808.57">399 9762 15363 0,'0'0'4089'0,"0"0"-3497"0,0 0-352 32,0 0 72-32,0 0-232 15,0 0-80-15,0 25-368 0,0 21-736 16,0-6-1273-16,-8 0-2472 15</inkml:trace>
  <inkml:trace contextRef="#ctx0" brushRef="#br1" timeOffset="-163999.25">-128 11359 8065 0,'0'0'5233'16,"0"0"-2848"-16,0 0-1313 15,0 0-464-15,0 0-64 0,0 0-104 0,0 0-248 16,0 0 233 0,97-40-209 15,-50 28-88-31,3-1-128 15,-3-3-584-15,-9 8-337 0,9-11-447 16,-16 3-808-16,-12 4-2001 16</inkml:trace>
  <inkml:trace contextRef="#ctx0" brushRef="#br1" timeOffset="-163592.31">-89 11078 864 0,'0'0'11690'16,"0"0"-8769"-16,0 0-2025 16,0 0-616-16,-7 3-72 0,7 19-48 0,-4 12-96 15,0 12-48-15,-1 10 40 16,1-4-56-16,0 0 0 15,4-2 0-15,0-16 8 0,0-3-8 16,0-9 0-16,4-7-112 16,17-6-96-16,9-3-40 0,9-6 80 15,3 0 168-15,9 0 0 16,-4-8-120 0,-9 1-232-16,-7 1 96 15,-12 6 104-15,-7 0 152 0,0 0 72 16,-12 8 256-16,3 9 88 15,-3 1-112-15,0 7 392 0,-3 2-232 16,-9 4-112-16,-3 0-208 31,3-3 152-31,-3-3-296 0,7-7 0 16,0-2-152-16,0-13-784 16,8-3-1656-16,-3 0-4978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29:20.62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12832 646 936 0,'0'0'7553'0,"0"0"-5048"0,0 0-1113 15,0 0 232 1,0 0 129-16,0 0-217 16,0 0-432-1,0 0-479-15,0 0-305 0,4 9-160 16,0 7 64-16,3-2-168 16,5 5 0-16,7-3-48 0,1-3-8 0,7-1 8 15,4-10-8-15,12-2-56 31,-1 0-40-31,12-2 80 16,1-20-56-16,-1-6 16 0,-4 4-72 16,-3-1 120-16,0 3-64 15,-16 3 72-15,3 5 0 0,-7 4 0 16,-4 1-8-16,9 2 8 31,-9 4-8-31,0 3 0 0,4 0-40 31,-3 0 40-31,3 0 8 16,0 13-8-16,-3-1 0 0,-1 0 0 16,-4 4 8-16,4-1 0 15,-4-3 0-15,1 1 48 32,-1-1-48-32,4-6 0 0,-4 4 8 15,9-1 0-15,-4-6-8 16,6-3 0-16,1 0 8 0,4 0-8 15,-4 0 0-15,1 0 8 0,-5 0-16 16,0 0-40 0,-4 0 48-1,-4 0 0-15,0 0 0 0,-3 0-8 16,-1 0 0-16,-2 7 8 16,-2 2 0-16,1 0 64 0,-1 0-56 15,1 4 24 1,-1-1-24-16,1-3-8 15,0 3 0 1,3-2 8-16,-3-1-16 0,3 1 16 0,4-2-16 16,-3 3 16-16,12-3-8 15,-5 5 0-15,0-4 8 0,4 4 0 16,0-1-8-16,0-3 0 16,4 0 0-16,1-2 0 0,2-1 0 15,1 2-8-15,4-1 16 16,-5-4-8-16,2 3 0 0,-5-3 48 15,0 0-48-15,-1-3 104 16,1 0 168-16,-8 0-8 31,2 0-16-31,-2 0 16 0,-4 0-64 16,0 0-192-16,-3 0 96 16,-1 0-104-16,0 0 0 0,-3 0-112 15,-8 0-480-15,-4-6-584 16,-8 3-1225-16,-15 0-4136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0:16.075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17910-1090 11138 0,'0'0'4441'0,"0"0"-3305"15,0 0-712-15,0 0-200 0,0 0 24 16,0 0 168-16,0 0 329 16,97 126 111-16,-16-20 24 31,40 32-312-31,19 19-168 0,3-5-240 15,-12-16-64-15,-10-16-80 16,-1-2 104-16,4-7-120 0,4-9 0 16,0-6-104-16,3-19-744 15,1-6-296-15,-4-19-809 32,-39-17-759-32,-19-14-2529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30:15.663"/>
    </inkml:context>
    <inkml:brush xml:id="br0">
      <inkml:brushProperty name="width" value="0.08333" units="cm"/>
      <inkml:brushProperty name="height" value="0.08333" units="cm"/>
      <inkml:brushProperty name="fitToCurve" value="1"/>
    </inkml:brush>
  </inkml:definitions>
  <inkml:trace contextRef="#ctx0" brushRef="#br0">19375-1196 7073 0,'0'0'2441'0,"0"0"-785"16,0 0-632-16,0 0-248 0,0 0 361 16,0 0 135-16,-11-6 32 15,7 3-80-15,-4 3-207 0,4 0-305 16,-4 0-248 0,-3 0-328-16,-8 3-80 31,-8 20-40-31,-8 4 144 15,-7 13-40-15,-10 13 192 0,-5 11 8 16,-9 14-112-16,-4 5-160 16,0 10 32-16,-16 15 144 15,-6 18-136-15,-13 20 32 0,12-13-48 16,19-31 0-16,24-28-24 16,11-22 0-16,-7 10-48 0,-9 0 40 15,-3 3-152-15,8-9-72 31,7-13-88-31,4-10-432 0,8-5-56 16,8-10-408-16,0-5-473 16,4-4-511-16,7-9-337 0,4 0-311 15,4 0-1889-15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8:14.36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16189 802 8193 0,'0'0'1697'0,"0"0"-1401"0,0 0 528 15,0 0 128-15,139-25 152 16,-80 6-472 0,-1 2-271-16,-4-6-321 15,-3 5-40-15,-9-1-401 16,-7 7-103-16,-12-1-224 0,-11 4-312 16,-8 0-728-16,-4 3-2233 0</inkml:trace>
  <inkml:trace contextRef="#ctx0" brushRef="#br0" timeOffset="704.71">16519 743 5457 0,'35'15'2032'0,"-35"-15"-1264"15,0 0-288 1,0 13 361-16,0 5 167 16,0 11-400-16,0 1-72 15,0 7-104-15,4 3-176 0,-1 7-208 16,1-1 88-16,-4 0-128 16,4 1 0-16,0-1 0 0,0-6 8 31,-4-3-8-31,4-13 0 15,-4-5 8-15,0-9-8 16,0-10-8-16,0 0 64 0,-8 0-64 16,-4-22-72-16,-11-6 72 31,4-6 128-31,3-3-8 0,-4 1 48 16,13 1-80-16,-1 4-16 0,8 4-72 15,0-1-8-15,4 0 8 16,19 1-8-16,9-5-8 15,6 5-216-15,1 1-112 0,-1-1-104 16,-7 8 208-16,-3 1 176 16,-9 9 64-1,-3 2 0-15,-8 2 104 0,-5 5 200 16,1 0-48 0,-4 0 96-16,0 0 72 0,0 12-208 0,0 10 144 15,-4 5 41-15,-7 4-137 16,-5-1-88-1,1 5 0-15,-5-4-104 16,1-4-64-16,3 2-8 16,-3-7-136-16,7-8-640 15,1-4-497-15,-1-4-1231 0,4-6-4834 0</inkml:trace>
  <inkml:trace contextRef="#ctx0" brushRef="#br0" timeOffset="185.41">16519 743 5617 0,'0'0'1480'0,"0"0"-544"16,0 0 360-16,0 0-247 0,0 0-289 16,-13 114-264-1,13-89-240-15,0 3-32 16,0-7-72-1,0 4-48-15,0-6-56 0,0-7-48 16,0-5-392-16,0-5 8 16,0-2-352-1,0-15-608-15,4-10-969 0,5-2-1704 16</inkml:trace>
  <inkml:trace contextRef="#ctx0" brushRef="#br0" timeOffset="854.31">16658 941 7297 0,'0'0'3985'16,"0"0"-2777"-16,0 0-776 16,0 0 96-16,0 0 113 0,31 27 79 31,-15-8-328-31,-1-1-384 16,1 5-8-16,3-1-72 0,8 8-1129 15,-8-9-1143-15,-7-2-3889 0</inkml:trace>
  <inkml:trace contextRef="#ctx0" brushRef="#br0" timeOffset="-227.4">16468 595 6913 0,'0'0'2625'16,"0"0"-1105"-16,0 0-408 0,0 0-360 16,0 0-408-16,-12-9 104 0,9 9 289 15,3 0-201 1,-4 0-160-16,4 0-216 16,-4 0-72-1,0 3-32-15,0 15 16 16,0 4-64-16,4-1 16 0,0 4-24 0,0-3-8 15,4-4-64-15,12-2 72 16,-1-4 0-16,8-2-48 16,-4-8-80-1,5-2-136-15,3 0-184 16,0-9-417-16,0-13-23 0,-3-5 96 16,-1-7 16-16,-12 0-64 15,-3-3 288-15,-8 0 552 31,0 9 368-31,-4 3 560 0,-11 6 96 16,-8 10 24-16,3 1-151 16,1 8-329-16,0 0-136 15,11 0-144-15,8 0-272 0,0 0-16 16,0 5-120-16,0 4 64 16,8 7-344-16,3-3 152 0,1-5-80 31,-1 2-104-31,1-1-81 0,-4 1-391 15,-8 2-552-15,0 0-849 16,-12 0-2952-16</inkml:trace>
  <inkml:trace contextRef="#ctx0" brushRef="#br0" timeOffset="2016.9">16918 1170 7769 0,'0'0'3105'0,"0"0"-1569"16,0 0-800-16,0 0 217 31,0 0-105-31,0 0-536 0,0 0-120 16,0 0-136-16,0 76-56 16,-4-45-360-16,-3 4-272 0,-9-2-329 15,-4 1-247-15,-3 4-640 31,0-11-1185-31,-1-8-3048 0</inkml:trace>
  <inkml:trace contextRef="#ctx0" brushRef="#br0" timeOffset="1659.84">16817 1228 6529 0,'0'0'1984'0,"0"0"-1296"16,0 0-159-16,0 0 655 0,0 0-152 16,0 0-520-16,-23 105-208 15,23-74-120 1,0 0-184-16,0 0-80 15,0 0-248-15,0-10-184 0,0-2-176 16,0-13-512-16,0-6-585 16,4 0-479-16</inkml:trace>
  <inkml:trace contextRef="#ctx0" brushRef="#br0" timeOffset="1461.85">16693 1407 9634 0,'0'0'3856'0,"0"0"-2911"0,0 0-409 15,0 0-72-15,0 0-208 16,58-34 80-16,-27 15-200 0,0 1-128 16,4-4-8-16,0 4-576 31,0-4-480-31,-8-6-601 0,-8 4-863 16,-7 5-2193-16</inkml:trace>
  <inkml:trace contextRef="#ctx0" brushRef="#br0" timeOffset="1289.32">16402 1494 10098 0,'0'0'2200'0,"0"0"-2200"31,0 0 0-31,0 0 0 16,0 0 8-16,0 0 0 0,0 0-8 15,0 0-432-15,54 39-520 16,-50-20-625-16,-4 3-463 0,0-1-208 15,0 2 671-15,0 1 1577 16,-11 0 536-16,3-2 897 31,0 0-209-31,1 0 192 0,3-8-304 16,4 0-47-16,0-5-217 16,4-3-192-16,11-3-368 0,8-3 56 31,4 0-16-31,1-3-328 15,-1-12-120 1,0-7-312-16,0-9-328 16,-4 3-848-16,-7 1-2593 0</inkml:trace>
  <inkml:trace contextRef="#ctx0" brushRef="#br0" timeOffset="2172.49">16771 1482 3928 0,'0'0'2553'15,"0"0"-721"-15,0 0-832 0,0 0-223 16,0 0-57-16,0 0-128 16,46-22-40-16,-27 13-328 15,0-1-112 1,-11 4-112-16,0 6-264 0,-3 0-328 15,-5 0-160-15,0 0-88 16,-5 18 79-16,-14 4-815 16,-5 6 448-1,-3 2-448-15,0-1 1183 0,4 4 393 16,4-8 2465-16,4 3-1025 16,3-3-768-16,8-3-295 0,4-1-9 15,0 4-152-15,0 3 160 16,0 3-208-16,4 0-128 0,4 3-40 15,-4 2-336-15,-4-2-432 32,0 1-681-32,0-8-799 0,0-14-3465 15</inkml:trace>
  <inkml:trace contextRef="#ctx0" brushRef="#br0" timeOffset="2572.57">16720 1834 7417 0,'0'0'2881'0,"0"0"-1729"16,0 0-688-16,0 0-328 16,0 0-120-16,89-108 120 0,-54 80-120 15,1-4-16-15,2 2-344 16,1-1-240 0,-5 0 176-16,1 7 224 15,-12 5 184-15,-6 3 256 0,-2 4 32 16,-11 9-64-16,0 3-64 15,-4 0-88-15,0 3 296 0,0 15-48 16,4 13 0-16,-4 3-88 16,3 7-56-1,-3 3-72-15,4 1-32 16,0 8 8-16,-4-4 112 0,4 4-40 16,4-2-72-16,-4 0-32 15,-4-5 8-15,3-10-48 16,1-4-16-16,0-8-16 0,-4-11-80 31,4-4-96-31,-4-9-192 16,0 0-232-16,0 0-256 0,0-9-72 15,0-25-216-15,-4 4-673 16,-11-5-5871-16</inkml:trace>
  <inkml:trace contextRef="#ctx0" brushRef="#br0" timeOffset="3143.49">16903 1627 6969 0,'0'0'2497'16,"0"0"-1409"0,0 0-416-16,0 0-136 0,0 0 72 15,0 0-144-15,0 0-312 16,11 126-24-16,-11-98-80 15,0-1-48-15,-7-1 16 0,-13-2-16 16,0-3-16 0,1-2-80-16,-4-3-48 15,7-8-136-15,1-1 208 0,7-7-48 16,0 0 120-16,4 0 32 16,4-7-32-16,0 2 0 15,0-4-48 1,4-4 48-16,12 1 0 15,7 0 8-15,4-1-16 16,0 2-64-16,1-2-520 0,-1 4-80 16,-4-1 184-16,-8 3 256 15,-7 1 232-15,-4 6 176 0,-4-2 672 16,0 2 64-16,0 0-184 31,0 0-264-31,-16 2-208 0,-7 8-256 16,0-1 0-16,0 6-104 15,3-4-296-15,8-3 264 16,5-5 136-16,7 0 0 0,0-3-152 16,0 0-48-16,19 0 200 31,5-3 56-31,-1-6 16 0,4-4-72 0,-4 5-48 16,-11 1-80-16,-1 1-208 15,-7 6-176 1,-4 0-128-1,0 13-264-15,-19 6-905 0,0-1-6144 16</inkml:trace>
  <inkml:trace contextRef="#ctx0" brushRef="#br0" timeOffset="3375.5">16662 2189 7665 0,'0'0'2561'15,"0"0"-1529"-15,0 0-128 0,0 0-224 16,0 0-264-16,0 0-72 16,15 111-152-16,-11-86-88 0,8 2-56 31,-8-1-48-31,4 4-104 16,-4-2-256-16,0-6-320 0,-4-7 0 15,4-9-312-15,-4-6-424 16,3 0-1369-16</inkml:trace>
  <inkml:trace contextRef="#ctx0" brushRef="#br0" timeOffset="3796.64">16771 2201 5577 0,'0'0'4665'0,"0"0"-2945"15,0 0-1000-15,0 0-256 0,0 0-104 16,0 0-272-1,0 0-80 1,46-34 72-16,-23 19-72 0,0-1-8 16,1 4-152-16,-1-1-176 15,-3 5-8-15,-5-5-48 0,-3 10 24 16,-1-3 96 0,-7 6 112-1,-4 0 136 1,4 0-296-16,-4 0 32 15,0 0 152-15,0 0 120 0,0 0 8 16,4 0 144-16,-4 9 168 16,4 0-88-16,-1 3 208 15,-3 7 8-15,4 3 16 0,-4 6-64 16,0 0-64-16,0 0 49 0,0 2-129 16,4-2-120-16,-4-4 24 15,0-2-40-15,4 0-96 16,0-1 32-16,0-5-96 0,0 0 8 15,-4-1-440-15,3 0-209 32,-3 3-647-32,0-2-920 0,0-3-2737 0</inkml:trace>
  <inkml:trace contextRef="#ctx0" brushRef="#br0" timeOffset="4023.56">16736 2593 4793 0,'0'0'4625'0,"0"0"-3201"0,0 0-896 0,0 0-144 16,0 0 488-1,0 0-48-15,104-18-248 16,-62 5-287-16,-3-2-185 0,-4 0-104 0,-1 2 0 15,-3 0-865-15,-12 5-1055 16,-7 5-2593-16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28:21.691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18182 2309 5705 0,'0'0'3016'16,"0"0"-1215"-16,0 0-73 15,0 0 393-15,0 0-465 0,0 0-504 32,-4 0-320-32,4 0-152 15,0 0-287-15,0 0-161 0,0 0-224 16,0 0 8-16,-4 0 32 0,-4 0-40 15,5 3-8 1,-9 10-40 0,4-1-72-16,1 3-120 0,-6 1-481 15,9-1-447-15,0-2-496 0,4 2-497 16,0-5-759-16,0-4-3066 16</inkml:trace>
  <inkml:trace contextRef="#ctx0" brushRef="#br0" timeOffset="-1167.38">17597 2034 4256 0,'0'0'2417'16,"0"0"-777"-1,0 0-335-15,0 0-201 0,0 0-224 16,0 0-216-16,0 0 8 16,0 0 104-16,0 0 25 0,0 0-145 0,0 0-184 15,0 0-168 1,0 3-80 0,-4 10-48-1,-9 5-40-15,6 1-40 0,-1 3-40 0,4-1-8 16,0 1-40-16,4-4 0 15,0 4-8-15,0-4-8 0,0 1-40 16,12-4 40-16,3 1 8 16,5-4-168-16,0 0 40 15,-1-2-32 1,0-4 88-16,1-3 24 16,-9 3 48-16,5-3 0 0,-5 1 0 15,1-4 0-15,-5 2-8 16,1-2 8-16,0 4 0 31,-4-1 8-31,-4-3-8 0,0 3 8 16,3-1 0-16,-3-2 0 15,0 0 64-15,0 0-8 0,0 5 136 16,0-5 0-16,0 2-64 31,0 1 0-31,-3 0-48 16,-13 6-88-16,1-2 0 0,-8 2-272 0,0 1-640 15,-12-2-184-15,4-2-313 16,-5 1 81-16,5-7-312 0,8 0-745 16,4 0-2856-16</inkml:trace>
  <inkml:trace contextRef="#ctx0" brushRef="#br0" timeOffset="-706.85">17666 2103 7273 0,'0'0'2937'15,"0"0"-1289"1,0 0 112-16,0 0-359 15,0 0-497-15,0 0-296 0,0 0-336 16,31-22-192-16,-12 9 208 16,0 0-64-1,1-1-128 1,0 1-16-16,-1 4-80 16,-7 3-168-16,11-7-664 15,-4 4-1032-15,-7 3-2433 16</inkml:trace>
  <inkml:trace contextRef="#ctx0" brushRef="#br0" timeOffset="708.78">18508 1868 8361 0,'0'0'3217'0,"0"0"-1729"0,0 0-455 16,0 0-289-16,0 0-64 15,0 0-216-15,0 0-152 16,0 0-208 0,11 0-72-16,-7 0-32 15,4 0 0-15,3 0 24 0,1 0 40 16,3 0-40-16,1 0-24 0,-1 0 8 16,1 0 24-16,-1 3-32 15,4 3 0 1,-2 0 0-16,-6 1-8 15,1-2 0-15,-4 1 8 16,3-2-8-16,-7-1-8 16,4 0 8-16,-5 0 0 0,1-3-80 31,-4 3 80-31,0-3 8 0,0 0 64 16,0 0-64-16,0 0-80 15,4 0 72-15,-4 0 8 16,0 0 8-16,0 0-8 0,0 0-104 15,0 0 96-15,0 0 8 32,0 0 0-32,0 0 72 0,0 0 64 15,0 0 152-15,0 0 176 16,0 0-96-16,0 3-104 16,0 12 136-16,0 17-200 0,-4 20 25 0,-19 38-57 15,-8 37-96 1,-8 36 40-16,0 7-112 0,8-31-441 15,12-40-423 1,4-16-504-16,11-30-1257 16,-4-7-1904-16</inkml:trace>
  <inkml:trace contextRef="#ctx0" brushRef="#br0" timeOffset="1693.27">18608 1741 3912 0,'-43'84'1937'16,"43"-88"-1049"-16,0 4-584 15,0-6 16-15,0 6 320 0,0-3-200 16,0 3-144-16,0 0 104 16,0 0 281-1,0 0 223-15,0 0 80 16,0 0-88-16,0 0-128 0,0 0 113 15,0 0-249-15,0 0-280 16,0 0-176-16,0 0-112 0,0 0 48 16,0 0-112-16,0 0 56 15,0 0 0 1,0 0-40-16,0 0 32 16,0 0 88-16,0 0 88 0,0 0 32 15,0 0 112-15,0 0 88 16,0 0-104-16,0 0-32 0,0 0-80 15,0 0 136-15,0 0-31 32,-3 0-121-32,3 0 16 0,-8 0-72 31,0 16-88-31,-3 3-72 16,-1-1-8-16,0 3 0 0,1 4-584 15,-1 3-1049-15,8-7-1231 16,-8-8-2402-16</inkml:trace>
  <inkml:trace contextRef="#ctx0" brushRef="#br0" timeOffset="1207.12">18608 1741 4737 0,'0'0'1464'16,"0"0"-856"0,0 0-264-16,0 0-336 15,0 0 56-15,0 0-8 0,0 0-56 16,-27 50-104-16,27-50-336 15,0 3-88-15,0-1-360 0,0-2-929 16,0 0-583-16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0:47:25.106"/>
    </inkml:context>
    <inkml:brush xml:id="br0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6215 12335 6993 0,'0'0'1640'15,"0"0"-1328"-15,0 0-192 16,0 0 168 0,0 0-207-1,0 0 231-15,139-43 120 16,-108 21-224-16,0 7-160 16,-4-3-40-16,0 2 48 0,-8 4-48 15,-3 5 0-15,-4 1-8 16,-8 6-8-16,0 0 8 0,-4 0 80 15,0 0 664-15,0 0-80 16,0 10-152-16,0 8-104 0,0 7 128 16,0 3-280-16,0 2-256 15,0 8 64-15,4-2-48 0,7 5 40 32,-3-1-112-32,0 3-200 15,0 0-280-15,-1 16-640 16,1-12-592-16,-8-7-881 0</inkml:trace>
  <inkml:trace contextRef="#ctx0" brushRef="#br0" timeOffset="282.7">6870 12625 13418 0,'0'0'3193'0,"0"0"-2433"16,0 0-760-16,4 0-336 0,0 0-128 15,11 0-1136-15,-3 0-1025 16,-1 2-6513-16</inkml:trace>
  <inkml:trace contextRef="#ctx0" brushRef="#br0" timeOffset="997.63">7870 12093 8481 0,'0'0'4153'15,"0"0"-2905"-15,0 0-831 16,0 0 87-16,0 0 496 0,0 0-216 16,0 0-480-16,0 0-184 0,0 0 32 15,11 76-24-15,5-44-128 16,-9-2-448 0,5 5-728-16,-1-8-1473 15,-3-11-3984-15</inkml:trace>
  <inkml:trace contextRef="#ctx0" brushRef="#br0" timeOffset="1220.04">8114 12083 13114 0,'0'0'4689'0,"0"0"-3809"15,0 0-711-15,0 0-161 31,0 0-8-31,-4 112-545 0,4-63-1095 16,0-3-2921-16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28:44.75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 59 4536 0,'0'0'913'0,"0"0"1383"0,0 0-639 15,0 0-977-15,0 0-32 16,0 0 8 0,-4 0-32-16,4 0-184 15,0 0-16-15,0 0 40 0,0 0 48 16,0 0-111-16,0 0-145 0,0 0-136 16,0 0-8-16,0 0-40 15,0 3-64 1,0 0 0-16,11 3 56 15,-3 0-64-15,8 0 16 0,-9 4-8 16,9-1 0-16,-5-3 0 16,1 0 40-16,-1 4-48 15,2-4 0-15,2-3 0 0,-3 0 8 32,7-3-8-32,0 0 0 15,8 0-8-15,4-6-136 0,4-10-120 16,1-5-160-16,-2-1 223 15,-3 3-15-15,-4 4 72 32,-4 3 48-32,-11 0 88 0,-1 5 0 15,-3 4 8-15,-4 3 8 16,1-2 72-16,-5 2 88 0,4 0 0 0,3 0-72 16,1 0 57-1,8 8-1-15,-5 8-24 0,8 3-24 16,-3-1-56-16,3 1 0 15,0 0 32 1,1-2-72-16,-1-1 0 16,-4-3 0-16,10-2 0 0,-10-4 0 15,8-1-8-15,0-6 8 0,4 0 0 16,4 0-8-16,0-9-64 16,5-6-8-1,-2-4 24-15,-7 0 48 16,-4 4 0-16,0-1 0 15,-11 10-8-15,0 0 8 0,-9 3 56 16,1 3 144-16,0 0 0 31,4 0-48-31,4 0 24 0,0 0 176 16,3 6-168-16,1 7-56 16,3-1-56-16,-3 0 0 0,3 4-64 15,-4-7 80-15,5 4-40 16,-9-5-40-16,5-2 0 15,-4-2 0-15,3 2 0 0,-3-6 0 32,3 0-8-32,5 0 16 15,-1 0-8-15,8 0 40 0,0-10-48 16,4-1-104-16,-7-2 96 16,-1 4 0-16,-4 2 0 15,-11 4 0-15,4 3 8 0,-5 0 48 16,5 0 80-1,-4 0 48-15,3 0 96 16,5 10-40-16,-5-4-88 0,5 0-88 16,8 4-8-16,-9-5-32 15,8-1-8 1,0-2 40-16,1 2-40 16,-1-4 0-16,0 0 8 0,0 0 0 15,5 0 72 1,-5-13-80-16,0-2 40 0,0-1-48 15,0 1 0-15,-3 0-8 16,-5 2 0-16,-3 4 0 0,-1 0 8 16,-7 9-8-1,4-4 8-15,0 4-56 16,0 0 56-16,4 0 8 16,-1 0-8-16,9 0 8 0,-9 0-8 15,5 4 8-15,-1-1-8 16,-3 0 0-16,-1 0 0 0,1 0 0 31,-5 0 0-31,-3 3 8 16,8-2 40-16,-4-2-40 31,3 2 64-31,-3-1 0 0,4 0-64 16,-4-1 56-16,4 3-64 0,3-5 8 15,-3 0 0-15,-1 0-8 0,5 0-96 16,-5 0-112-16,1 0-232 15,3 0-360-15,1 0-848 16,-5-7-1209-16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30:24.944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-363-642 464 0,'0'0'5657'0,"0"0"-4409"0,0 0-784 16,-3 0-176-16,3 0 184 15,0 0-128-15,0 0-272 16,0 0 24-16,0 0-32 0,0 0-64 15,0 0 112-15,0 0 161 0,0 0 303 32,0 0 48-32,0 0-136 15,0 0-176-15,0 0-16 16,0 0-136-16,0 0-8 0,0 0-96 16,3 0 120-16,7 0 72 31,0 0-56-31,3 0-176 0,-3 0 120 15,4 3-128-15,-1-3 96 16,-3 4-56-16,8 4-48 31,-9-4 0-31,6-1 8 0,-2-3 40 16,-3 3-48-16,3-3 8 0,1 0 0 16,4 0 0-16,1 0-8 0,-1 0 8 15,-3-3-8-15,-2-4-8 16,6-5 0-16,-6 5 8 15,2-4 0-15,-1 4 0 0,-5 3 0 0,5 1 0 16,-9-1-8-16,3 4-32 16,-3 0 40-1,0 0 56-15,0 0-56 16,-1 0 144-16,6 0 40 16,-2 0 72-16,-3 0-80 15,5 7 25-15,-5 4-121 0,8-3-16 31,-8-1 0-31,4 0-48 16,4 5 56-16,-3-1-72 0,4-9 64 16,0 10-64-16,-5-8 8 15,9 3 8-15,-3-2-8 0,-2-5 40 16,6 0-40-16,4 0 48 16,0 0-56-16,5-5-8 0,-5-2-112 31,5-1 72-31,-5-2 40 15,-4 5-16-15,-6 2 16 16,6 3 0-16,-6 0 0 0,2 0 8 16,-2 0 8-16,1 0-8 31,-4 0 96-31,-2 8-48 0,2-6 56 16,4 10-56-16,-10-1 8 15,6 1-56-15,-1-5 8 0,1 4 8 16,-2-4-8-16,2 0 0 0,-5-3 0 15,8 0 0 1,-4 0 8-16,1 0-8 16,3-1 40-16,-3-3-32 15,9 0-16-15,-6 0 0 0,7 0 8 16,2 0 0-16,1 0 0 16,0 0-8-16,1 0-8 0,-6 0 0 31,0 0 0-31,1 0 8 15,-1 0 0-15,-3 0-16 0,3 0 32 16,6 0 16-16,-2 0-32 16,1-7 0-16,5-1-8 0,-1-3 0 15,1 0 0-15,4-3 0 16,-3 2 8-16,-6 1 0 0,0 5 0 31,-4-2 8-31,-6 3 64 16,2 2-16-16,-2 0 88 15,6-5-96-15,-6 4 56 0,6 0-16 16,-1 1-24-16,2 3-16 31,-7 0 80-31,1 0 208 0,-5 0-40 0,0 0-16 16,1 0-96 0,-2 0 8-16,2 0 8 15,-5 0-24 1,4 0-48-16,-4 3-32 15,-1 1-24 1,0-4-56-16,1 4 40 0,-5 0-56 16,5-4 0-16,-5 4 8 0,0-4-8 15,0 3-192-15,0 5-520 16,0 10-752-16,-5 1-1385 16,-13-1-5833-16</inkml:trace>
  <inkml:trace contextRef="#ctx0" brushRef="#br0" timeOffset="-94717.98">-2 143 1344 0,'0'0'4705'16,"0"0"-3065"-16,0 0-824 0,0 0 0 15,0-4 353-15,0 4-273 16,0 0-216-16,0 0-200 0,0 0-48 16,0 0-40-16,0 0 56 15,0-3-143 1,0 3 7-16,0 0-168 15,0 0-32-15,0-3-64 0,0-2 32 16,7-8-8-16,1 4-64 16,4-4 8-16,-1-2-8 0,2 3 48 0,2-4-56 31,1 4 0-31,-5-1 48 16,5 1-48-16,-9 6-48 15,1 2 40-15,-8 2 8 0,4 2 0 16,-4 0-24-16,0 0-24 15,0 0-24 1,0 0 64-16,4 0-96 16,0 0 56-16,3 9 48 15,1 4 48-15,7 2 8 0,-3-3-56 16,-1 1-8-16,1-2 8 16,0 0 8-16,-4-3-8 0,0-2 0 15,0 1 0-15,-4-1 0 31,3-3 0-31,-3-1 8 16,0 3-8-16,4-3 0 0,-4 2 8 16,3-4-8-16,5 2 0 15,3-2 0-15,1 0 16 0,3 0-8 16,4-2 40-16,-4-11-48 16,2 4 8-1,-2-1-8-15,0 4-8 16,-7-3 8-16,3 2 0 0,-7 5 8 15,3-1-8-15,-3 3-48 16,-4 0 40-16,8 0-64 16,-9 0 64-16,9 0-40 15,-8 0 48-15,4 5-48 16,-1 2 48-16,-3 2-8 16,4-3 8-16,0 4 0 0,-5-1 152 15,5 0-80-15,-3-3-72 16,3-3 88-16,-4 0-88 0,-1 0-40 31,1-3 40-31,0 0 96 16,0 0-96-16,4 0 0 0,3 0 96 15,5 0-88-15,-1-3 72 16,-3 0-80-16,-1-2-8 0,1 1 8 16,-5 2 88-16,1 2-88 31,0 0 0-31,0 0-8 15,-1 0-72-15,1 0 64 0,0 0 8 16,-1 2 0-16,2 4 8 16,-1 0 40-16,3 1-40 0,-7-1 0 31,0-3-16-31,4 3 16 0,-4-2 0 16,0-4 40-16,-1 3-40 15,5-3-8-15,0 0 8 16,3 0 24-16,1 0-16 0,3-7-8 15,-3-2 40-15,0 3-40 0,-9-1 0 16,1 4 48 0,0 3-40-1,-4 0 0-15,0 0 0 0,0 0 280 16,0 0-104-16,4 0-80 0,0 3 0 16,0 10 192-16,-1-4-216 15,1-2 16-15,0 1-48 0,4-2 72 31,-8 1-120-31,4-4 0 16,-4-3 8-16,5 3 40 0,-5-3-64 16,0 0 16-16,3 0 0 15,1 0-48-15,0 0 48 0,0 0-56 16,4 0-248-16,-1 3-256 31,1-3-624-31,0 0-817 16,-4 3-2504-16</inkml:trace>
  <inkml:trace contextRef="#ctx0" brushRef="#br0" timeOffset="1685.77">-256 814 5209 0,'0'0'2376'16,"0"0"-1296"-16,0 0-512 0,0 0 497 15,0 0 167 1,0 0-424-16,0 0-248 16,0 0-184-16,0 0-64 15,0 0-40-15,0 0-55 0,0 0 55 16,5 0 64-16,5 0-56 0,-2 0-64 15,2 0-40-15,-1 0-48 16,0 0 16-16,0 0-40 31,-4 4 8-31,5 0-48 0,-2 0-8 16,2-2 40-16,-5 4-16 16,-1 0 24-16,6 2-104 0,-6 0 72 15,0-8-64-15,1 3-8 31,5 1 8-31,-1-1 0 16,9-3 0-16,0 0-8 0,11 0 64 16,-6-7-64-16,9-12 0 0,1 1 0 15,-1-5 0-15,1 1-8 0,-1 5-64 16,-9 2-8 0,0 3 72-1,-9 9-8-15,-4-5 8 16,-7 4 8-16,-3 4-16 0,5 0 16 15,-5 0 104-15,0 0 64 16,0 0-88-16,5 0 48 0,0 4 88 16,4 7-40-16,0 1-120 15,0 3 8 1,1-5-56-16,3-3-8 16,1 5 8-16,1-5 48 0,-2 0-8 15,6-7-40-15,-1 4-8 16,10-4 8-16,-1 0 0 0,1 0 0 31,4-14 0-31,1-2 0 16,-1 5 32-16,1-3-40 0,-6-2-8 15,2 6 0-15,-6-2-8 16,0 5 8-16,-5 4 0 0,-4-4-40 16,1 7 48-16,-2 0 0 15,-4 0 0-15,5 0 8 31,-5 0-8-31,1 0 8 0,3 7 64 16,-3 0-24-16,-1 0-40 16,1 1 80-1,-2-1 8-15,2-4-8 16,4 2-80-16,-5-1 48 0,10-1-56 16,-6-3 8-16,6 0 0 15,-6 0-8-15,7 0 16 0,-2 0-8 16,4 0 0-16,2 0 8 15,-1-7-8-15,0-1-8 0,5 1 0 16,-4-5-8-16,-11 9 0 16,6-1 8-1,-11 4 0-15,7 0 0 16,-2 0 0-16,-3 0 0 0,4 0 8 16,-1 0 40-16,2 7-48 15,-6 1 0-15,0 0 8 0,0-2 8 31,6 3 72-31,-7-2-16 16,2 1-8-16,-1-2-8 0,4 2 48 16,-3 3-32-16,3-3-32 15,2-2-32-15,-6 2-8 0,4-1 0 16,-3 1 0-16,0-8 8 16,-2 6-8-16,-3-6 16 31,0 6-16-31,-1-6-144 0,1 0-344 15,5 0-456-15,-7 0-984 16,-3-6-2081-16</inkml:trace>
  <inkml:trace contextRef="#ctx0" brushRef="#br0" timeOffset="9862.7">-3606 494 8977 0,'0'0'2689'0,"0"0"-1801"16,0 0-456-16,0 0 456 16,0 0 137-16,0 0-441 0,0 0-96 15,130 63-96 1,-93-45-16-1,0-4-56-15,1 5 32 0,-6-3 64 16,0 1-40-16,4-2 169 0,-3 4-81 16,-1-2-24-1,-4-2-192-15,4 4-120 0,-8-4-64 0,4-4-16 32,-5-3 8-32,-4-2-56 15,-6-2 48-15,-3 3-48 0,-5-7 0 16,-1 4 0-16,-4-4-96 15,0 0-152-15,0 4-344 0,0-4-369 32,-19 0-623-32,-4 0-1625 15,-9-8-6433-15</inkml:trace>
  <inkml:trace contextRef="#ctx0" brushRef="#br0" timeOffset="7978.1">-3915-211 7433 0,'0'0'2577'0,"0"0"-1497"0,0 0 104 16,0 0 88-16,0 0-319 15,0 0-409-15,175-55-256 0,-123 52-96 16,3-4-136-16,0 3-48 16,5-4-8-16,-8 1 0 15,-2-1-208 1,-8 0-40-16,-5 5 64 0,-4 0 16 15,-6 3 88-15,-9 0-24 0,-3 0 88 16,-2 3 16-16,-4 8 0 0,1 8 0 16,-5-4 8-1,-2 7 40 1,-3 0 32-16,0 4 112 16,0 3-32-16,-8 5 136 0,-11-5-96 15,-4 4-40-15,0-3-40 0,-4-5-24 16,-1 8-56-16,-1-6-32 31,2 2-16-31,-1-3 0 16,0-1-464-16,1-6-592 15,-15-5-361-15,14-2-1167 0,1-12-4042 0</inkml:trace>
  <inkml:trace contextRef="#ctx0" brushRef="#br0" timeOffset="8235.41">-3860 70 3912 0,'0'0'6210'0,"0"0"-4226"15,0 0-984-15,0 0 265 16,0 0-409 0,0 0-344-1,0 0-136-15,79-37-144 0,-38 18-104 16,6 5-80-16,-5-5-48 15,-10 4-56-15,4 5-376 0,-12 6-696 16,-6-4-393 0,-13 8-535-1,-5 0-753-15,0 0-4120 0</inkml:trace>
  <inkml:trace contextRef="#ctx0" brushRef="#br0" timeOffset="8405.99">-3748 150 7513 0,'0'0'2313'16,"0"0"-1401"-16,0 0 400 0,0 0 184 16,0 0-447-16,0 0-601 15,142-47-168-15,-104 24-184 0,-6 9-96 16,0-1-64-16,-14 8-680 16,-8 7-553-16,0 0-535 31,-10 0-1425-31</inkml:trace>
  <inkml:trace contextRef="#ctx0" brushRef="#br0" timeOffset="8693.63">-4027 465 2776 0,'0'0'7602'0,"0"0"-5922"16,0 0-1048-16,0 0 320 0,0 0 417 15,0 0-641-15,199-93-432 16,-111 52-192 0,1 1-56-1,-2-5-32-15,-9 10 0 0,-13 0-16 0,-13 3-16 16,-7 9-224 0,-7 1-264-16,-16 3 8 0,-2 12 72 0,-11 0-8 15,-5 3-57-15,-4 4-119 31,0 0-336-31,0-4-680 0,0 1-1185 16,-9-1-4823-16</inkml:trace>
  <inkml:trace contextRef="#ctx0" brushRef="#br0" timeOffset="9223.41">-3578-152 1432 0,'0'0'1664'0,"0"0"-584"0,0 0 161 0,0 0 175 16,0 0 112-16,0 0 1 15,0 0-337-15,0 0-304 16,0-59-184-16,0 59-72 0,0 0 32 15,0 0-39 1,0 0-273 0,0 0-48-16,0 0-128 0,0 8-72 15,-5 7-48-15,5 7 64 16,0 8-24-16,0-1 88 0,0 12 48 16,0 3-32-1,0 7 96-15,5 0-112 16,5 13-40-16,-6-6-72 0,-4 9 24 15,5-1-16-15,-5-3-80 16,5 4 8-16,-1-12 0 16,0 0 8-16,1-4-8 0,0-6 0 15,0-9 0-15,0-7 0 32,-5-5 0-32,0-10 0 0,3-3-8 15,-3-7-8-15,0 0-40 16,0-4-72-16,0 0-152 15,0 0-208-15,0-4-296 0,0-15-768 16,-8-21-145-16,-7-1-799 31,7 5-2305-31</inkml:trace>
  <inkml:trace contextRef="#ctx0" brushRef="#br0" timeOffset="9492.69">-3578 306 4304 0,'0'0'2969'16,"0"0"-1497"-16,0 0-711 15,0 0 503-15,0 0 24 16,0 0-344 0,0 19-152-16,-18 10-111 15,-5 3-329-15,-6 6-192 0,-3 6 16 16,-4 0-56-16,-1 4-64 15,-5 0 8-15,5 0-56 16,-1-7 56-16,6-5-64 16,9-6-128-1,5-12-640-15,18-14-401 16,0-4-695-16,0 0-1369 0</inkml:trace>
  <inkml:trace contextRef="#ctx0" brushRef="#br0" timeOffset="7596.12">-4087-184 6249 0,'0'0'1840'0,"0"0"-1080"16,0 0-296-16,37 121 105 0,-22-88 71 47,3-3-232-47,4 3-144 15,3-8-64-15,-3-3 32 16,1 1 8-16,-4-11-88 0,-5-6-48 15,0-6-104-15,-6 0-40 0,-3 0-96 16,-5-14-352-16,0-13-952 16,0 5-1393-16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29:04.31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924-115 6001 0,'0'0'2000'0,"0"0"-984"0,0 0-183 16,-24 102-17-16,13-71-160 16,-9-3-200-16,1 0-144 0,4-1-136 15,-9-2-104-15,1 4-72 16,-12-5-856-16,8-9-968 0,0 0-985 0</inkml:trace>
  <inkml:trace contextRef="#ctx0" brushRef="#br0" timeOffset="-731.68">18 52 5433 0,'-4'0'2376'0,"-3"0"-751"15,3 0-97-15,0 0-608 31,4 0-48-31,0 0-48 0,0 0-39 16,0-3-273-16,0 0-216 16,0 3 40-16,0 0-48 15,0 0-136-15,0 0-152 0,0 0 0 32,0 0 72-32,0 0-72 0,0 0-72 15,0 6 72-15,4 9 0 16,7 7 216-16,8 9-72 0,2 4-72 15,2-3-16-15,-4 3-40 16,4-4 32-16,-3-7-48 16,-9-5 0-16,6-3-104 15,-10-8-256-15,-3-4-272 16,0-1-248-16,-4-3-73 16,0 0 89-16,0 0 120 0,0-15-584 15,-8-4 336-15,-3-3 679 16,-2 4 249-16,5-5 64 0,5 9 153 31,-1 1 55-31,4 1 0 16,0 0 192-16,0-1-136 0,15-5-80 15,13-1-40-15,7-6 296 16,7-2-96-16,5 2-32 0,0 0-64 16,-5 9-24-16,-6 8-160 31,-9 5 0-31,-4 3-64 15,-11 0 0-15,-5 15-8 0,-7 10-256 16,0 9 8-16,-7 2 136 16,-17 2-240-16,-6-1-56 0,-2-4 168 15,-3-4 184-15,0-2 64 16,1-8 0 0,2 0 80-16,5-11 192 15,4 5 200-15,7-10 96 0,5-3-112 16,3 0-96-16,8 0-208 15,0 0-48-15,0 0-24 0,8-3-72 16,11-15-8 0,12-1 0-1,3 0 0-15,-2 1-56 0,-1 2-224 16,-8 3-304-16,-3 8-192 0,-9-2-328 16,1-2-497-16,-8 6-503 15,-4-3-1009-15</inkml:trace>
  <inkml:trace contextRef="#ctx0" brushRef="#br0" timeOffset="-328.13">263-53 3808 0,'0'0'1705'0,"0"0"-1033"31,0 0-224-31,0 0 144 0,0 0 216 16,0 0-168-16,0 0 16 0,0 15 65 15,0 7-97-15,8 3 72 16,-1 9-232-16,6 6-88 15,-2 3-64 1,5 7 24-16,-5-1-112 16,5 0-112-16,-1 1-16 15,1-4-88-15,-1-9 0 0,-3-6-8 0,4-3 0 16,-4-12-88-16,-5-2-144 16,1-7-264-16,0-4-480 15,3-3-232 1,-3 0-241-16,-4-6-1023 15</inkml:trace>
  <inkml:trace contextRef="#ctx0" brushRef="#br0" timeOffset="294.27">737 176 4080 0,'0'0'1657'0,"0"0"-481"31,0 0 24-31,0 0-224 16,140-72-375-16,-100 51-137 0,-2 2-232 15,1 1 48-15,-1-1-128 16,-2 1-8-16,-1 2-56 31,-8 4 0-31,-4-1 112 0,1 5-48 16,-5-2 64-16,-3 1-40 15,-1 3-72-15,-3 2-48 0,-9-2-48 16,1 6 8-16,-4 0 56 16,0 0-72-16,0 0 0 15,0 0-360 1,-4 6-768-16,-15 10-169 0,0-1-1167 15</inkml:trace>
  <inkml:trace contextRef="#ctx0" brushRef="#br0" timeOffset="533.63">955 209 5265 0,'0'0'1360'16,"0"0"-600"-16,0 0 560 0,0 0-111 15,0 0-457-15,12 103-360 16,-8-73-168-16,3 4-112 0,1-6-8 31,0-3-32-31,-1-4-72 16,1-9-8-16,-4-2-328 0,4-7-264 16,-1-3-296-16,2-3-569 15,-1-10-735-15</inkml:trace>
  <inkml:trace contextRef="#ctx0" brushRef="#br0" timeOffset="855.76">1106 101 5329 0,'0'0'2664'0,"0"0"-1191"16,0 0-769-16,0 0 64 15,0 0 48-15,0-2-320 0,0 2-136 16,0 0-192-16,4 0-104 16,0 2 32-16,4 11 168 15,0 6-24-15,3 3-32 16,1 2-80 0,0 3-72-16,0 4 16 0,-4 1-24 15,-1 1-40-15,1 1 0 0,4 0 0 16,-9-3 0-16,5 0-8 15,-4-1-112-15,-4-4-168 16,0-8-104 0,4-6-208-16,0 1-272 15,0-5-424-15,-1 2-609 0,1-7-1983 16</inkml:trace>
  <inkml:trace contextRef="#ctx0" brushRef="#br0" timeOffset="3640.82">3255-127 8553 0,'0'0'2889'0,"0"0"-1609"16,0 0-1040-16,0 0-112 0,0 0-112 15,0 0 88-15,0 0 128 16,0 0-88-16,0 0-8 0,0 0-80 16,136 0-48-16,-109 0 0 15,1 0-8-15,-5 0-248 16,0 0-296 0,-4 0-632-16,-3 0-1272 0,-9 0-3354 15</inkml:trace>
  <inkml:trace contextRef="#ctx0" brushRef="#br0" timeOffset="4099.59">3298 142 5537 0,'0'0'4033'0,"0"0"-2993"0,0 0-680 0,0 0-152 16,0 0 280-16,0 0-96 15,0 0-192-15,97-41-104 0,-74 33-96 16,-4 4-64-1,-2 4-664 1,-10 0-864-16,-3 4-1473 16</inkml:trace>
  <inkml:trace contextRef="#ctx0" brushRef="#br0" timeOffset="3848.26">3310 30 6889 0,'0'0'2553'0,"0"0"-1601"0,0 0-440 31,0 0 248-31,0 0-232 15,0 0-144-15,0 0-24 16,0 0-152-16,81-21-88 0,-62 18-120 16,-3-3-392-16,8 6-584 0,-13 0-648 15,1 0-1641-15</inkml:trace>
  <inkml:trace contextRef="#ctx0" brushRef="#br0" timeOffset="4263.69">3341 241 8785 0,'0'0'2569'0,"0"0"-1849"0,0 0-488 0,0 0-88 16,0 0 8-16,0 0-96 15,0 0-56-15,85-65-600 32,-74 65-232-32,-2 0-632 0,-5 0-1601 15</inkml:trace>
  <inkml:trace contextRef="#ctx0" brushRef="#br0" timeOffset="4647.66">3341 241 4184 0,'31'117'1681'32,"-35"-105"-537"-32,4 7-96 0,0-1-432 15,0 0-88-15,0 1-151 0,0-4-81 16,4 1-168-16,3 0-32 15,-3-11-88-15,-4 2 0 16,0-4-8-16,0-3-224 0,0 0-56 0,0 0-449 16,0-15-463-1,4-4 256-15,4-3 520 0,-1-3-272 16,1 1 232-16,4 5 456 0,3 5 256 31,-2 1 320-31,-6 7 120 16,1 6 64-16,0 0-136 0,-8 0 0 15,4 9-216-15,-4 9-23 16,0 1-177-16,0 2-104 0,0-2 32 31,0-4-40-31,0-6-96 16,-4 1 0-16,4-10-8 0,0 0-360 16,0 0-745-16,0-7-607 15,0-5-3697-15</inkml:trace>
  <inkml:trace contextRef="#ctx0" brushRef="#br0" timeOffset="5114.07">3550-99 7193 0,'0'0'2441'0,"0"0"-1633"16,0 0-664-16,0 0-80 0,0 0-56 16,0 0-16-16,0 0-72 15,136-41-664-15,-90 32-681 16,-7-3-647-16,-9 6-1249 0</inkml:trace>
  <inkml:trace contextRef="#ctx0" brushRef="#br0" timeOffset="4933.04">3604-47 5249 0,'0'0'2432'0,"0"0"-1536"16,0 0-680-16,0 0 272 0,0 0 313 16,0 0-185-1,0 111-320-15,4-68-128 0,0 5-40 16,-1-5-72 0,-3-4-56-16,4-2 0 15,-4-6-168-15,0-9-424 0,0-7-368 16,0-15-673-16,0 0-127 15,0-6-2969-15</inkml:trace>
  <inkml:trace contextRef="#ctx0" brushRef="#br0" timeOffset="5717.46">3643 179 4945 0,'0'0'1568'0,"0"0"-944"16,0 0-384-16,0 0 168 0,0 0 64 15,0 0 40-15,101-80-256 16,-70 61-48-16,-5 6-152 0,-1-2-56 31,-10 6-800-31,-3 2-504 16,-9 1-304-16,-3 6-745 0</inkml:trace>
  <inkml:trace contextRef="#ctx0" brushRef="#br0" timeOffset="6291.81">3744-50 5777 0,'0'0'2112'0,"0"0"-1312"0,0 0-160 15,0 0-111-15,0 0-225 16,0 0 144 0,0 0-200-16,0 0-136 0,0 0-112 15,27 102-64 1,-27-74-192-16,0 2-280 15,0 2-184-15,-4-1-137 0,-8-4-263 0,-3 1 360 16,3-3 680 0,-3-9 80-16,7-4 400 15,4-5 8-15,0-5-32 16,4-2-208-16,0 0-168 0,0 0 0 16,16 0 96-1,3-6-16-15,4-9-72 16,0-1 40-16,-3 4-48 15,0-1 0-15,-12 7-344 16,-1 2 192-16,-3 4 152 16,-4 0 144-16,0 0-8 0,0 10-32 15,0 3 0-15,-8 8-96 0,1 5 0 16,-5-2 8-16,8 0-16 31,-4 1 0-31,8-1 48 16,0-2-40-16,0-6 0 0,0-4-8 15,0-3 0-15,0-3-8 16,0-6 16-16,3 0 232 0,2 0 440 31,-1-15-167-31,-4-4-225 16,0 1 144-16,0-1-192 0,0 3-136 16,0 2 0-16,0-2-56 0,0 3-48 15,0 5-400-15,0-2-560 16,0 4-593-16,0 3-1135 0</inkml:trace>
  <inkml:trace contextRef="#ctx0" brushRef="#br0" timeOffset="5468.13">3856-177 1136 0,'0'0'3088'0,"0"0"-1431"16,0 0-841-16,0 0-144 16,0 0-152-16,0 0-208 0,0 0-136 0,0 0-16 47,8 0 128-32,0 4 48-15,-4 5-79 0,3 0-121 0,-3 6 376 16,4 7 112-16,-4 3-168 15,4 3-160-15,-1 5-72 16,5 8-16-16,-4-1-24 0,-1 4-80 16,1-1 8-16,0 0-8 0,3-4 8 15,-3 2 72-15,-4-4-32 16,5-6-80-16,-6-3-16 16,1-4-8-16,0-5-40 0,0-6 0 31,-4-5-8-31,0-2 8 15,0-2-16-15,0-4-112 0,0 3-288 16,0-3-240-16,-8 6-744 16,-8 0-1121-16,0-6-4904 0</inkml:trace>
  <inkml:trace contextRef="#ctx0" brushRef="#br0" timeOffset="30387.1">4150 404 3632 0,'0'0'1257'0,"0"0"-353"15,0 0-40-15,0 0 64 0,0 0-24 16,0 0-408-16,0 0-240 16,82 55 9-1,-58-55-209-15,-5 0-56 16,0-5 0-16,0-14-104 15,-3-2-25-15,-4-4-167 0,0-6 296 16,-1 0-8-16,-3-6 8 0,8-6 112 16,-5 2-80-1,5-2 40-15,7 0 113 16,-4 6-57-16,4 6 0 16,-4 6 72-16,6 7-88 15,-2 5 72-15,-8 4-120 0,0 9-56 16,-3 0-8-16,0 0 144 0,-1 6 0 31,-3 12 40-31,0 5-136 16,-1 1 80-16,1 4-104 15,-8 0 32-15,0-3 0 0,0-4-48 16,0-2 40-16,0-7-40 16,-12-3 136-16,1-3 120 0,-5-3 24 31,5-3-72-31,-5 0-216 15,1 0-16-15,3-6-296 16,1-10 192-16,3 5 120 0,4-8 0 16,1 10 8-16,3 0 160 15,0 6-40-15,0 0 24 0,0 3-24 16,0 0-48 0,0 0-80-16,0 0 8 15,0 11 192-15,3 2 8 16,5 9-48-16,0 2-8 0,-1 3 16 15,1 12-16-15,0 7 56 16,-4 7-24-16,0 4-176 0,-1 2-8 0,1 1-24 31,4-9-768-31,-4 5-224 32,0-18-1000-32,3-18-7642 15</inkml:trace>
  <inkml:trace contextRef="#ctx0" brushRef="#br0" timeOffset="7276.61">4175-88 4889 0,'0'0'2632'15,"0"0"-1176"1,0 0-455-16,0 0-49 16,0 0-320-16,0 0-256 0,0 0-48 15,0 16-16-15,0 6 56 0,0 2-216 16,0 2-136 0,3-2-8-16,1-5 8 15,4-4 40-15,-4 1-56 16,4-7 0-16,-5-3 0 15,1-6-104-15,8 0-536 0,-4 0 80 16,7-6-8-16,0-16-208 0,5-3-441 31,-5-5-367-31,4-8-80 16,1 1 183-16,-4 4 913 16,-4 2 568-16,-1 5 1193 0,-3 12 183 15,-8 4 64-15,0 7 33 16,0 3-105-16,0 0-472 0,0 0-376 15,0 0-240-15,0 3-176 32,0 9-24-32,0 0-72 15,0 1 0-15,0 0-8 0,0-4 56 16,0 0-48-16,4-2-8 0,0-7 0 16,-1 2-56-16,-3-2-168 15,4 0-24-15,-4 0 56 16,8 0-80-1,0-6 16-15,3-9-552 16,1 2-496-16,-1-2 71 0,-3 6 385 16,0 2 352-16,-4 1 280 0,-4 0 216 15,0 6 296 1,0 0 560-16,0 0 56 16,0 0-183-16,0 0-113 15,0 0-256-15,0 6-32 16,0 7-112-16,0 2-8 0,0 1-104 31,0 2 40-31,0 1 32 16,4-4-88-16,-4 4-80 0,3-7 0 15,1 0 0-15,0-6-8 16,0 0-152-16,4-1-128 0,-4-5-288 16,-1 0 8-16,9 0-433 15,-8-5-487-15,5-3-1504 0</inkml:trace>
  <inkml:trace contextRef="#ctx0" brushRef="#br0" timeOffset="29737.85">4202 277 4480 0,'-16'118'1833'0,"20"-118"-1113"15,15-16 296-15,4 0-80 0,1-5-495 32,-1-4-137-32,-4 7-296 15,-4 0-8-15,-7 2-777 16,-4 7-1879-16</inkml:trace>
  <inkml:trace contextRef="#ctx0" brushRef="#br0" timeOffset="29576.28">4202 277 5721 0,'0'0'2752'0,"0"0"-1487"0,0 0-977 16,0 0 0-16,0 0 40 0,0 0-144 15,0 0-24 1,84-42-96-1,-68 35-64-15,-5 7-488 0,-11 0-648 16,0 9-1201-16,0 3-4751 0</inkml:trace>
  <inkml:trace contextRef="#ctx0" brushRef="#br0" timeOffset="29334.24">4229 216 3512 0,'0'0'2209'0,"0"0"-953"16,0 0-408-16,0 0-56 15,0 0-208-15,0-7-191 0,0 7 23 16,0 0 48-16,3-3 96 31,-3 3 120-31,0 0-72 0,8-6-272 0,0 0-80 16,7-1-136-16,1-1-120 16,7-5 96-1,0 2-88-15,-3-2 48 0,3 4-56 16,-3-1-16-1,-5 1-112-15,-7 5 72 16,-1 1-64-16,-3 0 64 0,-4 3-64 0,0 0 40 31,0 0 40-31,0 0 40 16,0 0 80-16,0 0-24 16,0 0-48-16,0 0 0 0,0 0 0 15,0 10 128-15,0 2-16 16,0 4-120-16,0-1 16 0,0 4 56 15,0-1-72-15,0 4-336 16,0-1-336-16,0 4-448 0,0-3-753 16,-4-7-1183-16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29:07.32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42 7193 0,'0'0'2577'16,"0"0"-1521"-16,0 0-368 0,4-5-8 16,-4 0-64-16,0 5-184 15,4 0-104-15,0 0-120 0,3 0-64 16,5 13 137-16,7-1-177 16,-3 4-88-16,3-1 112 0,4-2-120 15,0-4 0-15,1 0 0 0,3 1 0 16,0-8-8-16,4-2-80 15,0 0-120-15,0 0 40 0,4 0-25 16,-4-8-191-16,4-8 16 16,-4 0-120-16,3 1-16 15,-3 0 144-15,-3-1 72 0,-1 3 208 16,-4 2 72-16,-3 1-8 0,-9 4 16 16,1 0 32-1,-5 6 40-15,-3 0 56 16,0 0 40-16,4 0 56 15,-4 0-80-15,0 0 128 16,3 12 56-16,1 3-88 0,0 1 32 16,3-3-120-16,-2-1-64 0,-1 1-96 31,3-2 0-31,1-1 56 16,-1-4 0-16,5-3-48 15,-1-1-8-15,1-2-56 0,3 0-24 16,0 0-48-16,1-8-48 15,3-5-32-15,-7 2 64 0,-1-2 56 32,1 3 40-32,-1 1 48 15,-3 0 0-15,-1 2 0 16,1 1 8-16,0 6 88 0,-1-2 40 16,1 2-32-16,3 0 8 15,1 0-8-15,3 2-24 0,-3 4-8 16,0 4-16-1,3 3 0-15,-4-4-8 16,1 0 8-16,3 3-48 16,-4-2 0-16,5-4 0 0,-1 0 0 15,0-6 0-15,9 0-8 0,-1 0 8 16,4 0-8 0,0-6-8-16,-4-7-48 15,4 5-40-15,-7-3 88 16,3 6 8-16,-4 2-8 15,0-1 8-15,-4 4 0 0,5 0 0 32,-5 0 16-32,-4 0-16 0,6 0 8 15,2 7 32-15,-4 2-32 16,4 3-8-16,-4-2 56 16,4 2-56-16,-3 0 0 0,3-2 8 15,-4-1 0-15,5-6 0 16,-1 3 0-16,1-2 0 0,2-2 0 31,1-2 0-31,4 0-8 16,5 0 8-16,-1 0 0 15,-1 0 8-15,-3-9 40 0,0 3-48 16,0 3 56-16,-7-1-7 16,-5 2-57-16,1 2 8 0,-5 0 8 15,0 0-8 1,-3 0 0-16,3 0 0 15,1 0 0-15,-1 0 0 16,5 0-8-16,-4 0 16 0,3 0-8 16,-3 0 0-16,3-6 56 15,-4 6-64-15,1-7-16 16,-5 3-393 0,1 2-839-16,-8-1-2969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30:30.38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414 99 4721 0,'0'0'2912'0,"0"0"-1632"15,0 0-527-15,0 0 399 16,0 0-136-16,0 0-272 0,0 0-128 31,-51 116 40-31,37-76-95 32,0 12-233-32,4 0-184 0,-3-5-64 15,-1 2-32-15,1-8-48 16,3-2 0-16,-4-9-64 15,5-4-520-15,0-11-385 0,4-15-247 16,-5 0-824-16,10 0-3169 0</inkml:trace>
  <inkml:trace contextRef="#ctx0" brushRef="#br0" timeOffset="-1208.17">11-3 520 0,'0'0'7713'16,"0"0"-5760"0,0 0-1289-16,0 0 240 15,0 0 176-15,0 0-8 0,0 0-343 16,-10 0-81-16,10 0-16 15,0 0-176-15,0 0-200 16,0 0-160-16,0 10 104 16,0 14 104-16,0 5 16 15,0 4-152-15,0 8-80 16,0 3 24 0,10 4-56-16,-5-1 40 15,0 1-96-15,-1 0 8 16,1-3 0-16,-1-4 8 0,1-5-16 15,-1-9 0-15,1-2 0 16,-5-14-40-16,5 0-120 0,-5-4-224 16,5-7-264-16,0 0-424 15,-5 0-560-15,8-15 23 0,-3-7-671 16,0-3-2833-16</inkml:trace>
  <inkml:trace contextRef="#ctx0" brushRef="#br0" timeOffset="-239.37">90 366 7481 0,'0'0'3985'0,"0"0"-2833"0,0 0-744 0,0 0-32 16,0 0 160-16,0 0-31 16,0 0-25-1,120-93-264 1,-69 64-48-16,0-4-120 0,0 4 24 15,-5 3-72-15,-13 0-200 16,-1 7-608-16,-14 5-561 0,-8 6-1103 16,-5 5-3089-16</inkml:trace>
  <inkml:trace contextRef="#ctx0" brushRef="#br0" timeOffset="438.69">321 735 11450 0,'0'0'4329'15,"0"0"-3569"-15,0 0-480 16,0 0 488-16,0 0-152 0,171-104-352 16,-115 71-152-16,0-4-104 15,-1 7-8-15,5-5-792 32,-9 8-1512-32,-14 5-2849 0</inkml:trace>
  <inkml:trace contextRef="#ctx0" brushRef="#br0" timeOffset="231.12">418 288 6809 0,'0'0'2977'0,"0"0"-1161"15,0 0-384-15,0 0 169 0,0 0-441 16,56 27-328-16,-33-10-280 0,0 2-288 16,5-1-176-1,-1 1 8-15,-3-1-96 16,4-3-64-16,-5-3-288 16,-9-2-328-16,-1 2-472 15,-13-2-521-15,0 1-991 0,0-3-5418 16</inkml:trace>
  <inkml:trace contextRef="#ctx0" brushRef="#br0" timeOffset="-570.85">48 1 5961 0,'0'0'1968'16,"0"0"-1264"-16,0 0-104 16,0 0 153-16,0 0-313 15,0 0-232-15,0 0-136 0,148-81-56 32,-111 69 0-32,-5-1-8 15,10 1-8-15,0-4-8 0,4 6-296 16,-4-1-184-16,4 3-113 15,1-2-207-15,-5-2-640 0,-6 5-40 16,-4 4 231-16,-3 3 1209 16,-6 0 48-16,-1 0 1025 0,-7 0 279 31,-2 0-376-31,-3 0-152 16,-1 3-72-16,0 8-23 15,0 0-145-15,-4 4-104 0,0 3-16 16,3 5 16-16,-3-2-32 15,0 13 56-15,4-1 8 16,-4 3-88-16,0 13 56 0,-1-2 9 31,5 5 15-31,-4 4 40 16,5-1-64 0,-6 0-80-16,5-4-8 0,-4-2 0 15,-1-9 80-15,1 1-128 16,-5-12-120-16,5-3-56 15,0-8-64-15,-5-6-8 0,0-1-48 16,0-7-40-16,0-4-176 0,0 2-368 16,0-2-320-16,0 0-448 0,-19 0-545 15,-4 0-1255-15,0 0-3250 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3:48.353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-3 19 1568 0,'0'0'7545'31,"0"0"-5784"-15,0 0-833-16,0 0 248 15,0 0 73-15,0 0-97 0,0 0-264 16,-31-19-192-16,31 19-200 15,0 0-208-15,0 0-128 0,0 0-32 0,0 0 0 16,0 0 0-16,0 0-40 16,0 0 16-16,4 0 0 15,12 0 41-15,7 0-57 0,12 9 40 16,8-2-24-16,7 5-40 16,8 0-56-16,8 1 64 0,8 5-64 31,-1 4-8-31,13-1 80 15,2 4-80-15,25 3 0 0,39 2 8 16,41-2 0-16,24 0 120 16,15-3 8-16,-2-3 24 0,-9 3 160 15,3-1-112-15,1 10-200 16,-11 0 40-16,-5 3-48 31,-8-1 48-31,-11 5-32 0,4-4-16 16,-4 3 48-16,11 3 64 15,1 4-112-15,4-1 0 0,-4 1 0 16,-5 5 64-16,-15-2-64 16,-3 3 32-1,-16 2-16-15,-8-3 40 16,-9 6-48-16,6 2-8 0,-1-2 0 16,-3 1 0-16,-5 0 8 15,-4-7-8-15,-3 1 8 16,-8-1 0-1,-4 1-8-15,-19-10 8 0,-20-6-8 16,-15-9 8-16,-12 2-8 16,12 5 0-16,3 5 0 0,21 3-40 15,-13-2 32-15,4-5 0 16,-4 5 0 0,5-8 0-16,-9 2 8 15,0-8-8-15,-6 1 0 16,-6-3 8-16,-6-1-8 0,-5-2 8 15,0-1 64-15,-4-2-64 16,-2 3-48-16,2 3 48 0,-8-4 0 16,4 4 48-16,-2-3-24 31,2 2-16-31,-4-1-8 16,9-3 0-16,3 3 0 0,4-2 0 15,-4 0 8-15,9 1 0 16,-5 2-8-16,3-2 0 0,-2-3 0 15,-5 3-64-15,4-1 64 32,1 1 8-32,-1-3 32 15,0-1-40-15,0-3-8 0,4 3 8 16,-8-5 0-16,1 0 80 0,-9 0-80 16,-7-1-40-16,-5-3 40 0,-10-3 0 15,-4 0 72 1,-9-3-72-1,-7 0 8-15,0-3-8 16,-4 4-16-16,0-4-32 0,0 0 64 16,0 0-16-16,0 3 8 0,0-3-8 15,0 0-288-15,0 0-400 0,0 0-416 32,0 0-401-32,-8 0-639 15,-3 0-961-15,-1 0-6153 16</inkml:trace>
  <inkml:trace contextRef="#ctx0" brushRef="#br0" timeOffset="409.44">9282 2385 9434 0,'0'0'2216'0,"0"0"-1440"0,0 0-544 15,0 0 440-15,0 0-24 16,0 0-295-16,23 9 135 0,-4 9 288 16,4-2-416-1,1 6-136 1,7-4-24-16,-4 1-120 15,-3-7-8-15,3 3 56 0,-4-2-56 16,-8 0 0-16,0-5 8 16,-11-2 168-16,0 4 104 0,-4-4 240 0,-4 10 73 31,-19 5 23-31,-15 6-48 16,-12 8-200-16,-17 5-240 15,-6-6-200-15,-4 6-32 0,-9-6-840 16,1 0-705-16,-24 1-471 31,16-11-1089-31,15-15-3696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3:50.235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0 0 6249 0,'0'0'2520'16,"0"0"-791"-16,0 0-473 16,0 0-64-16,0 0-152 15,0 0-287-15,0 0-249 16,0 0-96 0,35 6 320-16,4 0-192 15,15 3-184-15,4 1-144 16,12 5-56-16,4 4 0 15,15 0-144-15,19 8 80 0,24 11-88 16,39 8 16-16,23 3-8 0,11 1 0 16,4-11 0-16,0-2 0 15,9-2 40-15,11-4-40 32,3-1 112-32,5 5-16 0,-1-1-8 15,-3 3-40-15,4 3 16 16,-5 3 64-16,0 3-32 0,-3-3-47 15,-4 4-49-15,-4-1-8 16,0 7 8-16,-12-7 40 0,-4 7 0 16,-14-4-16-16,-12-3-24 15,-14 0 8 1,-6-5-8-16,-11 2-8 16,-12-6-8-16,-8-3 8 0,-5-3 40 15,2-4-40-15,-1-5 8 16,-4-3-8-16,-4 0 0 15,-15-7 0-15,-16 0-48 16,-15-6 48-16,-8 1 0 16,12 2 0-16,4 3 0 15,6 1 8-15,-5 2-8 0,-10-3-8 16,-4 1 8-16,-10-1-56 31,-12 0 56-31,-5-2-8 16,-7-1 8-16,-8-3 0 0,-2-2 8 15,2 2 32-15,-4-4-40 0,-4 2 0 16,9-4-8-16,-1 2 8 16,0 3 0-16,4-5 0 15,5 0-16-15,-1 0 8 0,3 0 8 32,1 0-8-32,3 0 8 15,6 0 0-15,2 0-8 0,8 0 0 16,4 0 0-16,1 0 8 15,6 0 0-15,2 0-8 16,-2 0 0-16,1 2 8 0,-7-2 8 31,-1 6-8-31,-8-6-48 0,-8 3 40 16,-2 0 8-16,-2-3 0 0,-11 4-8 16,-4-4 8-16,-3 2 0 15,-1-2 0-15,-4 0 0 16,5 0 8-16,0 0-8 15,3 0 0 1,-4 0-8-16,-3 0 0 16,-5 0 8-16,1 0 0 0,-8 0 0 15,-4 0 0-15,0 0 0 0,0 0-409 16,0 0 89-16,0 0-312 16,0 0-432-1,0 0-808-15,0 0-633 16,0 0-2200-16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3:51.869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-2 314 2968 0,'0'0'7506'0,"0"0"-5306"16,0 0-1056-16,0 0-439 0,0 0-497 16,0 0 224-16,-23 0 240 15,23 0-40-15,0 0-304 0,15 0-184 31,17 0-8-31,11-6 232 16,15-1 0-16,16-2-200 0,3 3-112 16,36-1 64-16,37 5-120 0,56-8 8 15,34-2 88 1,16-7-88-16,0-5-8 0,-8-1-128 16,12 0-72-1,3 1 128 1,9 2 64-1,-5 4 8-15,-3-1 0 0,-4 11 0 16,4-9 0-16,-1 5 72 0,-4 3-24 16,9 2 120-16,-9 1-72 15,2 3-40-15,-10 3-56 0,-14 0 8 16,-24 0 56-16,-15 0-64 16,-23 0 0-16,-20 0 16 15,-8 0-8-15,-8 0-8 0,-11 0 0 16,-3 0 64-16,-6 0-64 0,2-6 88 31,-24 0-8-31,-12 2-80 16,-20 4 0-16,-6 0 56 15,7 0-56-15,8 0-8 0,3 0 8 16,-15 0 0-16,-11 4 0 31,-5 2 0-31,-11 0 0 0,-1 0 0 16,-3-3 0-16,5 4 73 15,-5-4-65-15,3 3-8 16,9-1 8-16,-5 2-8 0,6-1 0 16,2 5 0-1,4-3 0-15,9 1 8 16,-1 3-8-16,11 1-8 16,5-1 8-16,7 1-97 0,1-5-7 15,3-1 96-15,5-4-88 16,-9-3 96-16,5 0 0 0,-9 0 0 15,0 0 0-15,-3 0 64 0,-5 0 0 32,-6 0 8-32,-5 0 49 15,-8 0-73-15,-4 0-40 0,-6 3 0 16,-5 3-8-16,-12-6 0 16,4 7 0-16,-12-4-48 0,1-3 40 15,-9 6 8-15,1-6 40 31,-4 0-32-31,-4 0-8 0,0 0 8 16,0 0 40-16,0 0-48 16,0 0 0-16,4 0-104 0,0 3-209 15,7-3 145-15,-2 0 160 16,-1 0 0-16,-1 3-48 31,1-3-16-31,-4 3-216 0,0-3-344 16,-1 4-152-16,-3-4-568 15,0 0-1081-15,0 0-2504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4:01.96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fitToCurve" value="1"/>
    </inkml:brush>
  </inkml:definitions>
  <inkml:trace contextRef="#ctx0" brushRef="#br0">11580 337 6977 0,'0'0'2040'0,"0"0"-1776"15,0 0 649-15,0 0 119 0,127-34-16 16,-56 6-320-16,6-4-104 15,5-4-120-15,-5-3-367 0,5-2-105 16,-5 1-201-16,-12 2-151 31,-10 5-312-31,-8 2-160 16,-13 6 464-16,-7 3 152 0,-15 7-560 16,-8-1 232-16,-4 4 88 15,-12 6-561-15,-11-1-1151 0</inkml:trace>
  <inkml:trace contextRef="#ctx0" brushRef="#br0" timeOffset="-1025.61">11688-213 7137 0,'0'0'4465'0,"0"0"-3233"16,0 0-816-16,0 0-224 31,0 0-56-31,0 0 505 0,23 46-89 16,-15-18-248-16,8 6-112 15,-4 3-104-15,3-6 8 16,-3 6-96-16,3-9-288 0,-3 0-824 16,-1-10-457-16,-3-3-671 31,-4-11-889-31</inkml:trace>
  <inkml:trace contextRef="#ctx0" brushRef="#br0" timeOffset="-269.16">11886-83 6937 0,'0'0'2304'0,"0"0"-1607"0,0 0-593 15,0 0 72-15,0 0 704 16,0 0 168 0,0 0-368-16,124-35-256 15,-86 20-240-15,-2 0-184 0,-5 3-152 16,-8 5-1208 0,-8 4-856-16,-11 3-1785 0</inkml:trace>
  <inkml:trace contextRef="#ctx0" brushRef="#br0" timeOffset="-675.85">11747-340 10458 0,'0'0'2736'0,"0"0"-2104"15,0 0-504-15,0 0-80 16,0 0 33-16,139-99-33 16,-81 78-48-16,4 2-8 0,4 1 8 31,0 2-8-31,-8 1-32 0,0-1 32 15,-11 4 8-15,-5 3 8 16,-11 3-8-16,-8-1-89 16,-11 7 17-16,-8 0-32 0,0 0 88 31,-4 0 16-31,0 13 0 16,0 11 449-16,-12 4-161 0,1 6 32 15,3 0-136-15,-4 3-168 16,5-6-16-16,-1 3-40 15,4-3-24-15,0-2-488 0,-7-8-337 16,-9 6-823-16,5-8-296 16,-4-4-801-1</inkml:trace>
  <inkml:trace contextRef="#ctx0" brushRef="#br0" timeOffset="-449.8">11944-232 6585 0,'0'0'4761'0,"0"0"-3145"16,0 0-471-16,0 0-145 15,0 0-648-15,0 0-240 16,0 0-112-16,-4-15 48 0,28 9 48 31,6-3-48-31,1 2-48 16,4-2-40-16,1-1-600 0,-9 5-288 15,0-2-521-15,-12 7-463 16,-7 0-697-16,-8 0-3168 0</inkml:trace>
  <inkml:trace contextRef="#ctx0" brushRef="#br0" timeOffset="390.24">12014-442 6809 0,'0'0'2625'0,"0"0"-1665"0,0 0-664 0,0 0 608 31,0 0-56-31,0 0 96 31,34 124-207-15,-18-78-177-16,0 7-176 0,0 3 112 0,-1 5-248 15,-3 4-16-15,-1 7-88 0,-3-1 24 16,3-1-32-16,1-5-136 16,0-6-120-16,-5-10 120 15,1-3 40-15,-4-5-32 0,4-4-16 16,-8-9-64-16,0-1-352 16,0-5-288-16,0-7-849 0,0-5-695 15,-8-10-569-15,0 0-2192 0</inkml:trace>
  <inkml:trace contextRef="#ctx0" brushRef="#br0" timeOffset="612.68">12130 155 5521 0,'0'0'2408'15,"0"0"-775"-15,0 0-225 16,0 0-176-16,0 0-208 0,0 0-576 15,-38 45 185-15,10 2-65 16,-7 9-96-16,-3 12-240 0,-5-1-136 16,-3 9-96-1,-1-9-320-15,-3-2-232 16,11-7-241-16,-3-8-559 16,10-20-1088-16,12-14-1665 0</inkml:trace>
  <inkml:trace contextRef="#ctx0" brushRef="#br0" timeOffset="879.75">12180 330 8281 0,'0'0'2001'16,"0"0"-785"-16,0 0 248 31,0 0-319-31,113 51-145 15,-78-34-280-15,7 5 88 0,5-4-392 16,4 1-184-16,3-6-112 0,0-1-72 16,-3-3 8-16,-1 1-8 0,-4-7-48 15,-7 2-48 1,-4-5-304 0,-4 5-192-16,-11-5-392 15,3 0-576-15,-12 0-641 0,-3 0-1880 16</inkml:trace>
  <inkml:trace contextRef="#ctx0" brushRef="#br1" timeOffset="-48630.83">13010 3244 7393 0,'0'0'2577'0,"0"0"-1105"0,0 0 296 15,0 0-55-15,0 0-481 16,0 0-224-16,-7 0-280 0,7 0-64 16,0 0-215-16,0 0-177 31,0 0-104-31,0 0-48 15,0 0-24-15,0 0-88 0,0 0-8 16,0 0-8-16,-4 3-144 16,0 16-16-16,-4 13 96 0,-7 19-553 15,-9 10-935-15,-11 48-776 32,4-16-1705-32,0-7-2193 0</inkml:trace>
  <inkml:trace contextRef="#ctx0" brushRef="#br1" timeOffset="-54850.76">11390 3861 10066 0,'0'0'3208'0,"0"0"-1439"15,0 0-321-15,0 0-312 0,0 0-272 16,0 0-359-1,15-17-337 1,47 10-168-16,51-5 320 16,42 2-88-16,16 1-72 0,-2 3-112 15,-21-1-48-15,-20 2 0 0,-23-2-152 16,-20 4-536-16,-19 0-225 0,-4 0-279 16,8 0 608-16,4-3-832 31,15-12-1041-31,-28 2 41 15,-14-3-3906-15</inkml:trace>
  <inkml:trace contextRef="#ctx0" brushRef="#br1" timeOffset="-54410.88">11933 2829 6737 0,'0'0'4281'0,"0"0"-3241"16,0 0-888-16,0 0 72 15,0 0 896 1,0 0-351-16,54 119-361 15,-39-73-160-15,-3 2-176 16,-1-4-72-16,-3-3 0 0,0-5-704 16,-8-5-673-16,0-9-719 31,0-13-1777-31</inkml:trace>
  <inkml:trace contextRef="#ctx0" brushRef="#br1" timeOffset="-54111.44">11987 2767 10426 0,'0'0'3176'0,"0"0"-2263"16,0 0-689-16,0 0 240 16,132-30 80-16,-74 30-296 0,3 0-120 15,2 3-48 1,-5 12-80-1,-12 8-80-15,-14 1 72 0,-13 3-120 16,-15 5-72-16,-4 2 24 16,-15 3 176-16,-25 6 136 0,-14 3 80 15,-4-3-32-15,-8 4-56 0,4-1-128 32,4-6 0-32,7 0-176 15,13-3-656-15,11 0-833 0,11-11-511 16,12-12-1129-16</inkml:trace>
  <inkml:trace contextRef="#ctx0" brushRef="#br1" timeOffset="-55266.8">11540 2302 11018 0,'0'0'2944'15,"0"0"-1471"-15,0 0-1097 0,0 0-56 16,175-78 200-16,-47 63-32 15,35 12-240-15,4 3-96 0,-24 3-152 32,-42 19-16-32,-35-8-296 15,-4 5-376-15,12 1-192 0,11 1 424 16,5 1 72-16,-17-7-841 16,-8-6 625-16,-14-3 160 31,-8-6-384-31,-16 0-152 0,0 0 392 15,-12 0 584-15,-11 0 64 16,0 0 816-16,-4 0 312 0,0 0 24 16,0 0-343-16,0 0-225 15,4 0-312-15,-4 0-120 16,8 7-168 0,-1 17 168-16,1 14 192 0,0 17-72 15,-1 28-24-15,-3 34 184 16,9 38-120-16,2 12 16 0,1 3 80 15,3-6-295-15,-8-16-177 0,9-2 0 16,-1-30-473 0,4-32-343-16,0-25-536 15,-3-16-160-15,0 12-81 16,-1-5-671 0,-11-10-2897-16</inkml:trace>
  <inkml:trace contextRef="#ctx0" brushRef="#br1" timeOffset="-56302.4">11615 2415 1720 0,'0'0'1352'0,"0"0"-904"15,0 0-368-15,0 0-80 16,0 0 0-16,-31-24-8 0,19 18-256 15,-3-1 264-15,-2 1 168 16,2-2 304-16,-16 8-344 16,4 0-128-1</inkml:trace>
  <inkml:trace contextRef="#ctx0" brushRef="#br1" timeOffset="-55843.34">11417 2407 3576 0,'0'0'5193'0,"0"0"-3296"0,0 0-865 16,0 0 120-16,0 0 201 16,0 0-273-16,0 0-408 15,0 0-304 1,0 0-120-16,0 0-176 15,0 0-16-15,0 0 16 16,0 0 0-16,0 6-72 0,0 9 8 16,0 10 336-16,0 12-88 15,0 6-64-15,0 15-56 16,0 4 32-16,0 16 80 16,-12 18-48-16,-7 25-104 15,-5 24 80-15,-3 9-39 16,0-6-65-16,12-34 8 0,7-37-72 15,0-24 56-15,8-13-64 16,0 10 16 0,0-1 56-16,0 4-64 15,0-7 40-15,0-12-48 16,0-6 0-16,0-7 0 0,12-5-8 16,-4-7-64-16,3 0-208 15,5-5-481-15,3-4-279 0,9-31-720 31,-1-12-1169-31,-8-7-5945 0</inkml:trace>
  <inkml:trace contextRef="#ctx0" brushRef="#br1" timeOffset="-53728.7">12610 2815 11450 0,'0'0'2961'0,"0"0"-2441"16,0 0-88-16,0 0 232 0,0 128-144 16,-3-72-120-1,3 4-152 1,0 1 0-16,0-2-88 0,0-7-48 15,12-9-8-15,0-12 16 16,-5-9 40-16,1-6-24 0,0-10-24 16,-4-6 48-16,3 0 121 0,9-12 231 15,7-29-48-15,19-30 96 16,21-37-328 0,10-37-232-16,-7 7-272 15,-11 26-808-15,-17 37-521 16,-18 19-303-16,-5 13-689 0,-7 6-2560 15</inkml:trace>
  <inkml:trace contextRef="#ctx0" brushRef="#br0" timeOffset="-11421.28">10641 3489 11442 0,'0'0'2681'0,"0"0"-1873"32,0 0-624-32,0 0-112 0,0 0 0 15,0 0 128-15,32 0 368 16,-13 0 40-16,4 8 32 0,4 4-368 16,-7 4-120-16,3 2-24 15,-8 3-8-15,-11 5 24 16,-4 4 136-1,-8 8 161-15,-30 8-81 0,-20 9-160 16,-39 13-200-16,-39 13-320 16,-43 5-593-16,-41-5-919 0,45-25-2201 15,16-20-2512-15</inkml:trace>
  <inkml:trace contextRef="#ctx0" brushRef="#br1" timeOffset="-46677.97">11719 4615 10002 0,'0'0'1952'0,"0"0"-1464"0,0 0-328 15,0 0 216 1,0 0 464-16,155-43 161 16,-58 43-305-16,39 3-360 15,31 19-200-15,7 5-72 0,-31-2-48 16,-34-6-16-16,-43-4-208 15,-8-2-504-15,4 2-481 16,0-3 81 0,8-3 192-16,-16 1 424 15,-4-10 264-15,-10 3-72 0,-6-3-792 16,-7 0 111-16,-11 0 529 16,-8 3 456-16,-8-3 128 15,3 0 720-15,-3 0-7 0,4 0-281 16,8 0-272-16,-1 3 96 31,1-3-24-31,0 4-24 0,-5-4 40 16,-3 2 400-16,0 8-72 15,-4 2 9 1,0 16-1-16,0 12-120 16,-12 19-72-16,-15 30 24 0,-15 38-144 15,-8 21-48-15,10-6-240 16,10-27-112-16,14-41-264 0,12-25 8 15,-3 4-8-15,-1 3-368 16,4-1-504 0,0-6-785-16,0-18 921 15,4-13-3905-15</inkml:trace>
  <inkml:trace contextRef="#ctx0" brushRef="#br1" timeOffset="-47329.65">11615 5070 144 0,'0'0'4537'16,"0"0"-3001"-16,0 0-448 15,0 0-112-15,-16-34 201 0,9 28 183 16,-1-4-112-16,4 1 224 0,-4 6-303 15,8 0 87-15,0-1-240 16,0 4-488-16,-4 0-320 16,4 0-144-16,-7 10-64 15,-5 17 0-15,-4 20 72 0,-4 8 24 32,-7 13-16-32,8 7-80 0,-8 2 8 15,8 1 48-15,0-1-56 16,3-10 72-16,5-5-72 15,3-16 0-15,3-15 8 0,5-12-8 32,0-10 0-32,0-6-48 15,0 4 48-15,0-2 0 0,13 10 0 0,10 1 184 16,8 3-80 0,11 0-56-16,12 2 16 0,5 1-56 15,14-1 0-15,5-2 0 16,11-1 8-1,27-2 0-15,44-4 0 16,45-3-8-16,19-6 0 0,-7 0 40 0,-38-3-48 31,-55 4-8-31,-28-4-176 16,-29 0 48-16,-17 0 72 16,-4 0 64-16,-2 0-8 0,-6 0 0 15,-22 0-88-15,-5 0-88 16,-11 0-160-16,0-7 8 0,-11-1-472 15,-43-8-1304-15,3 0-1017 16,-3 1-1104-16</inkml:trace>
  <inkml:trace contextRef="#ctx0" brushRef="#br1" timeOffset="-46235.55">12219 4993 8585 0,'0'0'3049'0,"0"0"-2241"16,0 0-552-16,-73 120 40 16,42-64-40-16,0 0 32 15,3-5-56-15,1 2-216 16,8-4-16-16,0-8-912 16,3-5-456-16,5-10-304 0,3-14-1153 15</inkml:trace>
  <inkml:trace contextRef="#ctx0" brushRef="#br1" timeOffset="-45465.49">12533 5083 6265 0,'0'0'2672'15,"0"0"-1535"-15,0 0-745 16,0 0-32-16,0 0 336 0,0 0 40 16,0 0-16-1,47 80-184-15,-36-37 73 16,-3 6-169-16,0 0 56 16,0 0-16-16,0 1-176 0,-4-7 88 15,4-5 24-15,-1-7-240 16,-3-10-128-16,4-5-48 15,-4-10 0-15,-1-6 0 16,5 0 72 0,4-19 312-16,7-21 8 0,8-13-40 15,4-15-168-15,0-12-144 0,1 7-40 16,-5 4-272-16,-8 10-400 16,-4 16-128-1,-3 14-336-15,-4 15-417 16,-8 14-127-16,0 0-784 15,0 9-5266-15</inkml:trace>
  <inkml:trace contextRef="#ctx0" brushRef="#br1" timeOffset="-45957.63">12184 5048 9434 0,'0'0'1624'0,"0"0"-1184"16,0 0 200-16,0 0 136 15,0 0-248-15,140-10-208 0,-109 20-144 16,0 8-136-16,-4 3-40 16,-8 2-24-16,-6 1 24 0,-13 7 0 15,0 0 72-15,-8 3 97 16,-20 4-81 0,-7-2 88-16,-3 4-176 15,-5-2 0-15,-8-1-360 16,5-1-345-16,0-2-479 0,-4 0-248 15,10-9-777-15,9-9-1848 0</inkml:trace>
  <inkml:trace contextRef="#ctx0" brushRef="#br0" timeOffset="-9606.85">11122 5304 11330 0,'0'0'4833'16,"0"0"-3449"-16,0 0-199 31,0 0-417-31,0 0-112 0,0 0-144 15,0 0-88-15,0-4-40 32,0 4-168-32,0 0-160 0,0 0-56 15,0 0-80-15,8 4 32 16,3 9 48-16,1 2 8 16,7 0-8-16,-2 4 16 0,2 2 8 15,-4-2-24-15,5 3 48 16,3-1-96-16,-4 1 48 0,-4-4-8 15,1-2 8-15,-1-1 8 16,-7-6-8-16,-4-2 8 16,-4-4 104-1,0 3 8-15,-8 3 256 0,-19 10 104 16,-23 6-208-16,-19 3-272 16,-29 8-552-16,1-2-744 0,-50-2-1080 15,27-11-2121 1,26-11-7594-1</inkml:trace>
  <inkml:trace contextRef="#ctx0" brushRef="#br1" timeOffset="-44953.83">12855 5505 5881 0,'0'0'4441'16,"0"0"-2873"-1,0 0-440-15,0 0 185 16,0 0-289 0,0 0-448-16,0 0-200 0,0 0-144 0,0 0 96 15,47 0-104-15,-24 6-176 16,-4-2-48 0,-4 8 0-16,-2-3-48 15,-9 3-40 1,0 6-176-16,-4 4 88 0,0 4-208 15,-13 1 88-15,-10-6 168 0,0 1 128 16,4-10 136-16,3-8 152 31,5-1 400-31,7-3 312 0,4 0-240 16,0 0-343-16,0-3-265 16,15-10-136-16,16-9 120 0,7-2 0 15,6-8-136-15,6 8-344 31,8-9-857-31,-16 10-1759 16,-10 5-5282-16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4:12.31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504 637 12218 0,'0'0'4513'0,"0"0"-3985"31,0 0-528-31,0 0 0 0,0 0 144 15,0 0-72-15,108 102-16 0,-66-81-56 16,6-2 8-16,-2-6 0 0,0-7-8 16,0-6-136-1,-6 0-112-15,-2-11 0 0,1-13 72 16,-4-6-96-16,-4-4-232 16,0-4 56-1,-11 1 72-15,-5 3 160 16,0 4 192-16,-7 1 24 0,-4 8 48 15,-4 6 360-15,0 5 152 16,0 7 88 0,0 0-320-16,0 3-200 15,0 0 64-15,0 0-80 0,0 0-24 16,4 3-88-16,0 15 8 16,0 13 256-16,3 13 208 0,1 11-16 15,-4 10-215-15,0 10 207 31,-4 5 8-31,4 1-136 0,-4 2-144 16,0 4-56-16,0-6-16 16,3-8-56-16,-3-11-48 0,0-9 8 15,0-13 0-15,4-12-8 32,-4-9 0-32,4-7-232 15,-4-10-384-15,0 2-248 0,0-4-169 16,0 0-303-16,0-9-840 15,0-7-2273-15</inkml:trace>
  <inkml:trace contextRef="#ctx0" brushRef="#br0" timeOffset="-3">523 538 8545 0,'0'0'3265'0,"0"0"-1081"16,0 0-1007-16,0 0-209 15,0-13-152-15,0 13-344 0,0 10-472 16,0 15-8-16,0 14 8 0,0 16 200 15,8 5-120-15,0 5 0 0,-1 0-72 32,-3-7-8-32,-4-2-232 15,0-6-96-15,0-9-216 16,0-5-528-16,0-1-513 0,-8-14-927 16,-3-9-2721-16</inkml:trace>
  <inkml:trace contextRef="#ctx0" brushRef="#br0" timeOffset="5527.02">-667 686 3200 0,'0'0'4481'0,"0"0"-2768"16,0 0-193-1,0 0 192-15,-16 0-352 16,16 0-375-16,0 0-377 16,0 0 56-16,0 0-168 0,0 0 168 15,0 0-216-15,0 0-32 16,0 0 8-16,0 0-199 0,0 0-33 15,0 0-40 1,0 0-32-16,0 0-16 16,0 0 48-16,0 0-32 0,0 0 40 15,0 0 0-15,0 0 24 16,0 0-80-16,0 0-24 16,0 0-32-1,8 0 24-15,7 3 208 16,9 9-120-16,-1 1-24 0,4 3-128 15,1-2 64-15,-1 2-72 16,4 0 16-16,-8 0 56 16,0-2-72-16,-4 5 0 0,4-9 8 15,-3 5-8-15,-4-6 0 32,-1 0 0-32,5 1 0 0,-5 0 8 15,0-5 0-15,-3 2-8 16,3 2 0-16,-7-6-8 15,0 3 0-15,0 1-48 0,-5-5 40 16,5 2-88-16,0-1 88 16,-4-1-56-1,0 1 64-15,3 1-72 0,-7-1-72 16,5-3 40 0,-1 4 64-1,-4-4 40 1,4 2 8-1,-4-2-8-15,0 0 8 0,0 0 48 0,0 0 0 16,0 0 0-16,0 0 40 16,0 0 16-16,0 0-96 0,0 0 8 15,0 0-8-15,0 0 0 16,0 0-8-16,0 0 0 16,0 0 0-16,0 0 0 0,0 0 0 15,0 0-8-15,0 0-32 0,0 0 40 16,0 0 8-16,0 0-8 15,0 0 8-15,0 0 0 16,0 0 0-16,0 0 40 0,0 0-48 16,0 0 8-16,0 0 8 31,0 0 56-31,0 0-72 0,0 0 0 16,0 0 8-16,0 0-8 15,0 0 8-15,0 0-8 16,0 0 16-16,0 0-8 0,0 0 40 15,0 0 16-15,0 0-64 16,0 0 8 0,0 0 0-16,0 0 40 0,0 0-48 15,0 0 8-15,0 0 56 16,0 0-16-16,0 0-40 16,0 0 96-16,0 0 8 0,0 0-56 15,0 0 16 1,0 0-8-1,0 0-16-15,0 0-40 0,0 0 80 0,0 0 16 16,0 0-104-16,0 0 72 16,0 0 64-16,0 0 8 15,0 0-32-15,0 0-8 0,0 0 8 32,0 0-8-32,0 0 120 15,0 0-56-15,0 3 41 0,-8-3 7 16,3 0-64-16,-2 0-136 15,-1 3 64-15,8-3-32 0,-4 3 0 16,0-3 16-16,4 0-56 31,0 0-8-31,0 0 8 0,0 0 8 32,0 0-16-32,0 0 8 15,0 0 0-15,0 0 0 16,0 0 0-16,0 0-8 0,-4 4 8 15,-3-1 0-15,-5 6 72 16,-11 7-80-16,-8 8 0 0,-8 8 8 0,-12 14 0 16,-7 12-8-16,-22 26-72 15,-29 27-672-15,-20 22-713 16,10-5-903-16,-2-11-297 0,37-37-1952 16,29-34-5425-16</inkml:trace>
  <inkml:trace contextRef="#ctx0" brushRef="#br0" timeOffset="-3323.15">0 117 3224 0,'0'0'9114'16,"0"0"-6665"-16,0 0-1489 16,0 0-448-16,0 0-320 15,0 0 8 1,112-49 656-16,47 30 72 0,27-3-287 15,0 10-225-15,-16 3-184 0,-26 6-64 32,-4 3-104-32,0 0-56 31,-9 0-8-31,1 0-8 16,-8 3-384-16,-20 0-448 0,-22-3-441 15,-16 0-295-15,-15 0-673 16,22 0-111-16,-11-3-337 0,-11 0-2928 0</inkml:trace>
  <inkml:trace contextRef="#ctx0" brushRef="#br0" timeOffset="-3847.42">-175 386 3208 0,'0'0'1448'0,"0"0"-79"32,0 0-201-32,0 0 72 15,0 0-279-15,-31-40 199 0,28 30 176 16,-5 8 24-16,4-1-135 15,4 0-169-15,0 3-528 16,0 0-336-16,0 6-192 0,0 25 8 31,0 15 376-31,0 19 16 0,0 27-64 16,0 35-56-16,0 28-160 0,0 8-16 16,0-8-96-16,0-38 56 15,0-37-56 1,0-24 0-1,4-13 0-15,4 4-8 0,-1-1 24 0,1 0-24 16,0-15 8-16,-4-9 40 16,-1-7-40-16,-3-5-8 0,0-7 0 15,0 0 0-15,0-3 8 16,4 0 0-16,0 0 40 16,4 0-40-1,3 3-8-15,13 3 96 16,3 1 64-16,7 1 40 15,14-2-31-15,2 1-1 0,7-1-64 16,6-3-8-16,10 3 24 16,8-3-64-16,1 1-8 0,11-1-40 31,16 2 40-31,27 2-48 31,30-3 48-31,5-4 176 0,-12 0-224 16,-36 0 112-16,-41 0-64 15,-28 0-40-15,-7 0 0 16,-8-4 40-16,0 1-48 0,-8-1-192 16,-12 4-88-16,-11 0-8 0,-8-2-8 15,0-1 55-15,-8 0-95 16,-15-4-1216 0,-35-8-568-16,11-4-665 15,-7 1-2888-15</inkml:trace>
  <inkml:trace contextRef="#ctx0" brushRef="#br0" timeOffset="-2992.49">2159-84 4232 0,'0'0'1745'15,"0"0"-977"-15,0 0-64 16,0 0 296-16,0 0 97 0,0 0-73 16,0 0 8-16,0 0 24 15,8 0-56-15,-4 0-239 0,-1 19 303 16,1 9-104-16,0 9-288 0,4 12 16 16,-8 16-72-1,0 29-175 1,0 34-145-16,-12 36-24 0,8 10-88 15,-3-8-24-15,7-14-40 16,0-23-112-16,0-5-8 0,0 2-56 16,0-5-224-1,0-6-472-15,-8-11-841 16,-4-23-1167-16,-3-25-3154 16</inkml:trace>
  <inkml:trace contextRef="#ctx0" brushRef="#br0" timeOffset="13316.64">1375 2601 1320 0,'0'0'4969'31,"0"0"-3569"-31,0 0-200 32,0 0 177-32,-11 102-361 0,11-68 40 15,0 6-416-15,0 1-232 16,0-2-200-16,0-1-24 0,4-8-168 16,-4-8-8-16,3-4-8 15,-3-5-224-15,4-7-384 16,0-6-544-16,5 0-448 0,-1-15 255 15,-1-7-895-15,5-5-3737 0</inkml:trace>
  <inkml:trace contextRef="#ctx0" brushRef="#br0" timeOffset="13598.63">1550 2601 6481 0,'0'0'2624'15,"0"0"-1375"-15,0 0-321 0,0 0 176 0,0 0 88 16,0 0-391-16,0 0-305 16,4 4-232-16,-4 14 24 15,3 9 200-15,-3 4-240 0,4 3-64 16,-4 7-32-16,0-4 48 16,0 6-192-1,0-3 40-15,0 0 0 16,0 0-32-16,0 1-16 15,0-7-232-15,0-1-376 0,9 8-624 16,-5-11-1121-16,0-8-2408 0</inkml:trace>
  <inkml:trace contextRef="#ctx0" brushRef="#br0" timeOffset="13106.64">1294 2502 8481 0,'0'0'2097'0,"0"0"-1393"16,0 0 8-16,0 0 40 16,121-37 8-16,-83 25-248 0,9-1-151 47,3 2-137-47,1-5-128 0,-5-3-48 15,-3 4-48-15,-9 3 0 16,-6-1-8-16,-8 4-272 0,-9 2-185 15,-3 1-135-15,-8 4 168 0,-12 2-856 16,-11 0-1321-16,-5 0-2888 0</inkml:trace>
  <inkml:trace contextRef="#ctx0" brushRef="#br0" timeOffset="11618.34">31 2496 9706 0,'0'0'4737'0,"0"0"-3225"0,0 0-960 16,0 0-296-16,0 0 48 15,0 6-8-15,7 0-152 0,5 10-136 16,3 6 104-1,5 2-32 1,3 7-72-16,5 3-8 0,-13-6-264 16,4 0-360-16,1-4-312 0,-9-8-376 15,9-7-689-15,-9-9-647 16,-3 0-1441-16</inkml:trace>
  <inkml:trace contextRef="#ctx0" brushRef="#br0" timeOffset="12451.77">333 2162 6545 0,'0'0'2320'0,"0"0"-959"16,0 0-297-16,0 0-240 0,0 0-104 16,-4-5-168-1,4 5-96 1,0 0-127-16,0 11-89 0,8 14 288 15,4 13 72-15,3 11-72 16,-3 16-88 15,-5 3-192-31,5 12-56 16,-4 0-56-16,3 3-16 0,-3-2-56 16,0-7-64-16,3-9-8 0,1-9-296 15,3-13-112-15,-3-3-72 16,0-10-336-16,0-1-593 15,3-7-343-15,1-10-904 16,-9-6-3122-16</inkml:trace>
  <inkml:trace contextRef="#ctx0" brushRef="#br0" timeOffset="12109.25">217 2487 6953 0,'0'0'2577'0,"0"0"-961"0,0 0-224 16,0 0-392-16,0 0-167 31,0 0-401-31,0 0-128 0,0 0-48 16,92-96-80-16,-41 86-104 15,3 2 0-15,-4 2-72 16,-2 3 0-16,-10-1 40 0,-3 4-40 15,-12 0-64-15,-8 0-208 32,-7 4-88-32,-4 7 88 0,-4 11-208 0,0 3 400 15,-12 6 80-15,-7 6 0 16,-12 0-96 0,-3 3-65-16,-9 0 57 0,-8-3-40 15,5 0-64 1,0 1 24-16,2-8 176 15,6-4 8-15,15-8 120 0,3-6-32 0,9-6 8 16,11-3 32 0,0-3-8-16,0 0-112 0,15 0 64 15,16-15 65-15,11-7 191 0,2-2-160 32,6-5-8-32,-8 2-56 15,-3 2-16-15,-11 3-88 0,-9 7 0 16,-4 6-360-16,-11 3-24 15,0-1-17-15,-4 1-79 0,0-2-552 16,0-15-632-16,-8 5 135 31,-3-4-1767-31</inkml:trace>
  <inkml:trace contextRef="#ctx0" brushRef="#br0" timeOffset="12818.81">1446 2218 4913 0,'0'0'5329'0,"0"0"-4177"15,0 0-768-15,0 0-168 0,0 0 680 16,0 0 152 0,0 0-351-16,0 0-433 15,-12 25 16-15,-3 6 48 16,-12 9-80-16,-9 6-104 16,-3 7-136-1,-11-1-8-15,4 2-360 16,-1-6-520-16,1-2-297 15,-5 4-415-15,9-16-1089 0,10-7-1351 0</inkml:trace>
  <inkml:trace contextRef="#ctx0" brushRef="#br0" timeOffset="24317.19">2124 4161 9233 0,'0'0'2585'0,"0"0"-1513"16,0 0 457-16,0 0-249 0,0 0-600 0,0 0-496 16,0 0-112-1,0 38-48-15,0-4 104 16,8 2-24 0,0-2-104-16,3-5-40 0,-3-5-264 15,0-9-152-15,-1-3-400 16,-3-5-657-16,0-4 409 0,-4-3-888 15,0 0-969-15,0 0-2808 16</inkml:trace>
  <inkml:trace contextRef="#ctx0" brushRef="#br0" timeOffset="24535.85">1985 3815 696 0,'0'0'9874'15,"0"0"-7362"-15,-8-6-1824 16,8 6-688-16,0 0-56 0,8 6-96 16,15 19 144-16,19 24-584 15,-3-6-1024-15,0 0-2329 0</inkml:trace>
  <inkml:trace contextRef="#ctx0" brushRef="#br0" timeOffset="22606.54">-237 3902 8001 0,'0'0'2617'0,"0"0"-849"0,0 0-288 0,0 0-183 16,0 0-233-16,0 0-544 16,-31-19-496-16,31 35-24 15,8 33-312 1,11 40 312-16,13 32 80 15,-9-3 16-15,-4-25-96 0,-7-32-584 16,-5-24-200-16,1-2-465 16,4 1-167-16,-5-5-568 15,-3-16-2289-15</inkml:trace>
  <inkml:trace contextRef="#ctx0" brushRef="#br0" timeOffset="23039.84">-237 3852 8425 0,'0'0'5145'0,"0"0"-3528"16,0 0-1161-16,0 0-448 16,0 0 328-16,31 111-48 0,8-62-224 15,7 1-8-15,8-10-56 16,1-8-16-16,-1-8 8 15,0-12-96-15,-7-8-80 16,0-4-192 0,-13-10-232-16,5-14 80 0,-8-14 152 15,1-4-305-15,-9-6 209 0,0-1 296 16,-8 3 0-16,1 6 176 16,-5 5 128-1,-7 11 336-15,0 5 96 16,-4 11 153-16,0 2 159 15,4 6-120-15,-4 0-208 0,4 0-496 16,0 18 104-16,-1 16-152 31,13 15 392-31,-5 13-96 0,9 13-120 16,-4 4-176-16,7 5-64 16,-4 3-56-16,5-7-680 15,-5-3-576-15,0 6-833 0,0-21-631 16,-7-19-3466-16</inkml:trace>
  <inkml:trace contextRef="#ctx0" brushRef="#br0" timeOffset="23392.55">767 4584 8969 0,'0'0'2785'0,"0"0"-1913"16,0 0-552-16,0 0 48 15,0 0 377-15,0 0-81 16,121-80-120-1,-98 61-240-15,4 1-176 0,-8 0-72 16,0-1-56-16,-7 4-216 16,-4-1-144-16,-8 0 80 0,0-3-40 31,-8 8-168-31,-11-2-345 16,-8 5 145-16,-12 8 376 0,8 0 312 15,-1 0 104-15,5 15 504 16,8 0 320-16,11 6-279 15,8 1-369-15,0 0 80 0,0 2-112 16,16-2-104-16,7 0-8 0,5-7-120 31,3 1 16-31,3-7-32 16,20-6-512-16,-7-3-1097 16,-4 0-2471-16</inkml:trace>
  <inkml:trace contextRef="#ctx0" brushRef="#br0" timeOffset="24086.62">1732 4010 3936 0,'0'0'4593'0,"0"0"-2616"0,-108-6-721 0,58 6-536 16,3 0-496-16,0 3 40 15,9 9 32 1,11 4 352-16,0 2 129 16,10 1-473-16,6 9-256 15,3 2-40-15,8 4 88 16,0 6-96-16,12 0 136 0,12 5-24 15,3-2-96-15,4-11-16 0,3-3-64 32,5-7 0-32,-1-10-72 15,-2-9-40-15,-1-3-40 16,-8-6 24-16,0-19-160 0,-4-10-193 16,-8-11 145-16,1-6-392 31,-7-10 72-31,-9-8 96 0,0-2-144 15,0-5-64-15,-17 3 87 16,6-3-143-16,-5 3-48 16,1 2 336-16,-1 7 496 0,5 7 8 15,-5 9 192-15,5 9 552 0,3 9 400 16,0 9-296-16,4 6-136 16,4 11 145-1,-3 1 39-15,3 4-104 16,0 0-208-16,0 4-192 0,0 17-232 15,0 16 792-15,0 19 9 16,11 5-169-16,1 16-344 16,3 4 0-16,1 5 48 15,-5 4-160-15,8 0 144 16,1-4-176-16,-5-6-192 16,2-9 32-16,6-6-40 15,-8-12-16-15,4-10-40 0,1-6-344 31,-1-12-456-31,8-7-616 0,0-8-889 16,-8-10-2224-16</inkml:trace>
  <inkml:trace contextRef="#ctx0" brushRef="#br0" timeOffset="25239.78">2426 4102 9978 0,'0'0'1688'0,"0"0"-1232"0,0 0-72 16,0 0-32-16,0 0 744 15,0 0-103-15,0 0-649 0,0 0-280 16,0 0-56-1,-116 16-16-15,109 11 8 16,-1 2-88-16,0 1 64 16,8 2 24-1,0-2 0-15,0-2 0 16,0-4-88-16,16-2 8 16,-5-6 0-16,8-1-24 0,-3-9-72 15,-1-6-144-15,1 0 8 16,-1-6-113-16,1-18-71 0,-5-10 64 15,1-6 200-15,-5-4 232 16,-3 3 208-16,-4 9-104 0,0 6 688 16,0 11 105-16,0 9-217 15,0 6-352-15,0 0-224 32,0 4-104-32,0 17 0 0,8 12 72 15,1 7 232-15,2 1-128 16,1 0-168-16,3-9 0 0,1-3-8 15,-1-10-56-15,0-5-72 32,1-9-208-32,-1-5 48 15,5-5-40-15,3-22 128 0,1-20-184 16,7-26-297 0,0-39 17-16,-4-30-40 15,-4-12 160-15,-12 27 240 0,-7 31 304 16,-4 44 312-16,0 18 384 15,0 3 296-15,0 6 425 0,-4 7 119 16,-3 14-264-16,3 4-648 0,4 0-488 16,-4 28-128-16,0 19 96 15,0 21 105-15,4 9-105 0,0 13-48 16,4-1-48-16,8-3-8 31,3 0-264-31,-3-4 111 16,3-6 25-16,5-2-120 0,-4-5-216 15,3-5-112-15,-4-11-344 0,1-10-472 16,-1-12-273-16,-7-16-159 16,0-8-857-16,-8-7-3416 15</inkml:trace>
  <inkml:trace contextRef="#ctx0" brushRef="#br0" timeOffset="25447.7">2543 3924 10122 0,'0'0'4721'0,"0"0"-3217"0,0 0-832 15,0 0-296-15,0 0-376 16,0 0 112-16,0 0-112 0,93 2 112 16,-31 8-112-16,-4 2-600 15,20-4-1376 1,-20 3-801-1,-12-9-3216-15</inkml:trace>
  <inkml:trace contextRef="#ctx0" brushRef="#br0" timeOffset="25742.77">3085 3975 10354 0,'0'0'2624'0,"0"0"-1864"0,0 0 257 16,-54 119-153-16,43-73-248 0,7 2-256 15,4-3-200-15,0-5-144 16,8-10-16-16,11-5-96 31,0-10 48-31,-3-5-24 0,3-10-72 16,-4 0-96-16,1-6 120 16,-1-23-8-16,-3-7 80 15,-8-10 96-15,-4-7 48 0,0 4 240 16,-8 2 184-16,-11 7 8 31,-5 9-112-31,1 12-296 0,-4 7-120 16,8 7-448-16,4 5-8 0,7 0-48 15,8 2-912-15,0 13-977 16,0 0-687-16</inkml:trace>
  <inkml:trace contextRef="#ctx0" brushRef="#br0" timeOffset="26171.77">3314 3889 8729 0,'0'0'2873'16,"0"0"-1673"-16,0 0-96 0,0 0-127 15,27 115-345-15,-15-78-376 16,4 3 136-16,-1 3-208 0,4 3-48 15,-3-2-72-15,-8-8-64 32,3 3 104-32,-11-15-96 0,0 0-16 15,0-8 80-15,0-7-56 16,-4-2 40-16,-7-7 96 16,-1 0 72-16,4 0-176 0,1-10 120 15,3-9 56-15,4-8-216 31,0-7 64-31,23-9 72 0,8-5-88 16,7 0 120-16,10-2-128 0,-2 7-8 16,-4 6 8-1,-3 7-24-15,-8 4-24 0,-7 8-8 16,-9 8 0-16,-3 4-352 16,-8 3-296-1,-4 3-392-15,0 0-360 0,0 0-809 16,-8 7-3528-16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4:43.19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5691-1955 24 0,'0'0'344'16,"0"0"-224"-16,0 0-96 15,-112 0 944-15,81 0-184 0,8 0-504 16,-12 0-280-16,12 0-280 16,2 0-1983-16</inkml:trace>
  <inkml:trace contextRef="#ctx0" brushRef="#br0" timeOffset="732.58">5501-2042 4256 0,'0'0'4049'0,"0"0"-2472"0,0 0-489 16,0 0 328-1,0 0 136-15,0 0-527 16,0 0-409-16,0 0-128 16,4-3-232-16,4 19-56 0,4 8 200 15,-1 10 40-15,5 9 40 16,3 8-256-16,4-3-64 0,0-2 0 16,5 1-152-16,3-1 0 31,-4-9-8-31,0 1-48 0,0-11-232 31,-8-9-280-31,-3-2-376 31,-1-10-376-31,-7-6-793 0,-8 0-1119 16,0-15-2402-16</inkml:trace>
  <inkml:trace contextRef="#ctx0" brushRef="#br0" timeOffset="1182.13">5617-2178 9962 0,'0'0'4593'0,"0"0"-3633"16,0 0-728-16,-4 13-184 0,8 17 464 16,19 8 112-16,5 8-336 15,11 7-64-15,3-8-216 0,1-4 8 16,0-11-16-16,-1-4 88 15,-7-11-88-15,-4-12-88 16,-8-3 88-16,-4 0-32 0,5-15 32 0,-4-16 8 16,3-13 72-16,4-14-80 15,0-10-208-15,4-3-288 0,-1 0 40 16,2 6-72-16,-5 12 128 31,-7 19 400-31,-5 16 16 16,-11 5 40-16,0 13 40 0,-4 0 208 15,4 0-72-15,3 16-72 0,1 11 336 16,7 19 8-16,5 10-120 16,3 9-200-16,1 7-64 31,-1 2 24-31,0-4-144 0,4-1 0 16,-4-7 0-16,0-3 0 15,1-10-808-15,-5-9-424 0,9-13-584 16,-1-17-441-16,-8-10-2440 0</inkml:trace>
  <inkml:trace contextRef="#ctx0" brushRef="#br0" timeOffset="1484.39">6746-1943 11258 0,'0'0'3073'15,"0"0"-1961"1,0 0 72-1,0 0-184-15,-27 114-288 0,27-74-544 0,0-6-112 16,19 1-56-16,4-8-40 16,4-11-40-16,4-8 72 0,0-8-168 31,0 0-80-15,-3-14 120-16,3-20 96 0,-8-12 40 15,0-13 144-15,-12-1 24 0,-7-1 40 16,-4 8-112-16,0 10 104 0,-4 16-184 15,-11 11-16-15,-4 10-48 16,-4 6-440-16,-1 12-328 31,-4 19-640-31,-2 28-601 0,7-4-735 16,3-6-4314-16</inkml:trace>
  <inkml:trace contextRef="#ctx0" brushRef="#br0" timeOffset="6678.96">9920-2351 8401 0,'0'0'1961'0,"0"0"-449"15,0 0-352 1,40 117-168 0,-33-70-87-16,1 5-97 0,-4 1-248 15,0 0-176-15,-4-1-264 16,0-8-96-16,0-14 24 15,0-9-48-15,0-8 112 0,0-10-56 0,0-3 112 16,-4 0 40-16,0 0 120 16,-4-16-168-1,8-11-120-15,0-10-40 16,0-10 0-16,20-5-264 16,7-4 160-16,3 1-64 15,5 6-688-15,-4 8-520 0,5-3-681 16,-9 14-439-16,-12 12-2001 0</inkml:trace>
  <inkml:trace contextRef="#ctx0" brushRef="#br0" timeOffset="5095.46">8963-2249 5265 0,'0'0'3200'16,"0"0"-1039"-16,0 0-809 15,0 0-224-15,0 0-464 16,0 0-207-16,-113-15-153 0,94 30-176 16,0 4-24-16,3 6-88 15,1 2-16-15,7 3 0 0,0 2 96 31,8 2-88-31,0 0 136 16,0 4-40-16,0-5-104 0,12-2-16 16,-1-6 8-16,1-7 0 15,-4-5-64-15,-4-7-104 16,3-6 24-16,-3 0-8 0,8-17 160 31,-5-13 0-31,1-10-88 31,5-9-192-31,-6-1 160 0,1-2-57 16,0 9 177-16,-4 12 56 16,-1 9 337-16,-3 10-25 0,0 12 160 15,0 0-328-15,0 6-192 0,0 19 48 16,0 12 544-16,4 9-120 16,8 7-336-16,-1-5-144 0,5 0 64 15,3-9-56-15,0-7-16 16,5-11-248-16,-1-9-328 0,1-9-368 15,11-18-593 17,-5-19-1079-32,-3-6-3754 15</inkml:trace>
  <inkml:trace contextRef="#ctx0" brushRef="#br0" timeOffset="5948.89">9001-2304 8105 0,'0'0'5649'0,"0"0"-3784"31,0 0-1153-31,0 0-280 16,0 0-40-1,0 0 80-15,125-29-264 16,-67 21-72-16,4-2-136 15,4 4-568-15,7-9-1336 0,-14 5-2441 16,-17-2-4585-16</inkml:trace>
  <inkml:trace contextRef="#ctx0" brushRef="#br0" timeOffset="5594.31">9187-2524 6689 0,'0'0'2857'0,"0"0"-1521"0,0 0-408 16,0 0 104-16,0 0 233 0,0 87-257 15,4-44-296-15,4 6-96 16,0 4-152-16,-1 2-256 16,6-2-56-1,-1 3-80-15,-1-10-64 16,1 0-8-16,-5-8 0 0,5-11-424 15,-4 1-192-15,-1-13-352 16,1-8-809-16,-4-7-391 31,0 0-1937-31</inkml:trace>
  <inkml:trace contextRef="#ctx0" brushRef="#br0" timeOffset="6335.29">9533-2224 1144 0,'0'0'8706'15,"0"0"-6130"-15,0 0-1352 0,0 0-207 16,0 0-273-16,0 0-168 0,-35 59-136 15,35-32 16-15,0 7-208 16,0 0-184 0,11 4-64-16,5-11-8 15,-1-5-48-15,5-6 56 16,0-7-80-16,-1-9-40 0,0 0 80 16,4-9 40-16,-7-17 0 15,-5-4 104-15,1-8 64 0,-8 2-88 16,-4-2 224-16,0 4-304 15,-4 7-304-15,-11 2-520 0,7 7-496 32,-4 8-937-32,8 1-2256 0</inkml:trace>
  <inkml:trace contextRef="#ctx0" brushRef="#br0" timeOffset="2067.55">7637-1977 4600 0,'0'0'5538'0,"0"0"-4114"15,0 0 48-15,0 0 185 16,-81-77-521-16,57 70-320 0,1 2-224 0,12 5-536 16,-9 0-48-1,9 8-8 1,-5 18-64 0,9 4 56-16,-1 8 8 0,8-2-16 0,0-2 8 15,8 0-48-15,7-6 56 0,4-6-8 16,1-7-48-16,-1-6 56 15,-4-9 48-15,-3 0-48 32,3 0-168-32,-7-9 96 0,0-22-144 15,-4-9-208-15,-4-15-64 16,0-13-72-16,0-9-264 16,-8-5-41-16,-7 0-111 0,3 8 392 31,0 12 584-31,5 12 144 15,-1 19 392-15,4 12 432 0,0 11 105 16,4 8-137-16,-4 0-256 16,4 0-272-16,0 0-312 0,0 12-96 15,8 16 0-15,8 15 72 0,11 12 296 16,-4 13-240 0,4 4-48-1,1 2 72-15,-5-3-80 0,4 0-72 16,-8-6-8-16,4-16-440 0,-7-12-472 15,3-10-296-15,0-20-689 16,-2-7-567-16,-10 0-2185 0</inkml:trace>
  <inkml:trace contextRef="#ctx0" brushRef="#br0" timeOffset="2412.62">7827-2138 6849 0,'0'0'2072'0,"0"0"-1543"0,0 0 63 16,0 0 832-16,0 0-128 15,39 136-528-15,-28-89-336 16,1-1-71-16,3-3-81 0,-3-6-160 16,-4-10-16-16,-1-1-24 31,-3-11-64-31,0-9 40 0,-4 1-48 15,4-7 48-15,-4 0-56 16,4-4-56-16,0-14 56 0,3-16 72 16,10-7 0-16,-2-8-16 0,5 0-48 15,3 3 8 1,0 3-8 0,4 9-8-16,-4 5-160 0,0 8-392 15,1 6-777-15,3 2-487 16,-8 7-417-16,-3 6-6808 0</inkml:trace>
  <inkml:trace contextRef="#ctx0" brushRef="#br0" timeOffset="4108.91">7966-1915 6105 0,'0'0'3048'16,"0"0"-1615"-16,0 0-673 15,0 0-248 1,0 0-56-16,0 0-224 31,13 0 224-31,6-6-48 16,0-1-120-16,4-2-144 15,-3 3-64-15,3-4-72 0,-8 1 40 16,5-6 0-16,3-1-31 0,-7-1 31 16,-1-2-48-16,-3-3-73 15,0 1 73-15,-5-4 97 16,-3 3-89-16,0 0 40 0,-4 1-32 16,0-1 80-16,0 1-88 15,-4 2-8-15,-7 4 16 0,-1-1 80 31,-7 3-96-31,3 4 0 16,-4 3 144-16,-3 6 24 16,4 0 16-16,-4 0-16 0,-1 0 56 0,1 6-224 15,4 7 0-15,-4 2 16 16,3 4-8-16,0 2 56 16,5 4-56-16,-1 3-8 15,1 0 104 1,0 3 16-16,3 0 112 15,4 3 0-15,1 0 48 0,7 0-176 0,0 2-56 16,0 2-32-16,4-1-8 16,11-4 160-16,0-2-88 0,5 1 24 31,3-8-104-31,0-3 8 16,5-5-8-1,-1-3 72-15,4-4-88 0,-4-4 24 0,4-5-8 31,3 0 0-31,-2 0-104 0,3-8-336 16,-1-8-296-16,1-3-688 16,8-11-329-16,-12 5-1207 31,-4 3-3698-31</inkml:trace>
  <inkml:trace contextRef="#ctx0" brushRef="#br0" timeOffset="4546.35">8332-2205 7217 0,'0'0'3025'16,"0"0"-1881"-1,0 0-408-15,0 0 312 0,0 0-296 16,0 0 225-16,0 0-273 16,11 114-248-16,1-68-216 0,-1 1-16 15,5-2-128-15,-9-4 24 0,5-4-32 16,-4-7-32-16,3-11-48 31,-7-9 24-31,4-4-24 16,-4-6-8-16,-1 0 56 0,5-3 96 15,4-18 384-15,7-14-80 16,0-11-312-16,9-10-144 0,-1-5-352 16,4 2-584-16,-4 2-328 31,-4 12-328-31,4 10-393 15,-3 11-824-15,-8 8-4496 0</inkml:trace>
  <inkml:trace contextRef="#ctx0" brushRef="#br0" timeOffset="3149.15">8439-2091 3952 0,'0'0'2185'0,"0"0"-1393"0,0 0-496 15,0 0-8 1,0 0 344 0,0 0-8-16,0 0-232 0,-7-28-55 0,7 28-89 15,0 0-32-15,-4 0 216 16,4 0-24-16,0 0-96 16,0 0-48-16,0 0 136 0,0 0-56 31,0 0-56-31,-4 0 56 15,4 0 128-15,0 0 8 0,0 0 9 16,0 0-169-16,0 0-88 16,0 0-216-16,0 0 40 0,0 0-56 31,0 0 96-31,0 0-96 16,0 0 0-16,0 0 8 0,0 0 88 15,0 0-96-15,0 0 0 16,0 0 0-16,0 0 48 15,0 0-40-15,0 0-8 0,0 0 0 16,0 0 8-16,0 0 64 16,0 0-72-1,0 0-8-15,0 0-80 0,0 0 24 16,0 0-200-16,0 0-569 16,0 0-871-16,0 0-512 15,0 0-1057-15</inkml:trace>
  <inkml:trace contextRef="#ctx0" brushRef="#br0" timeOffset="7838.22">8455-1860 1824 0,'0'0'1640'0,"0"0"-1112"0,0 0-320 16,0 0 144-16,0 0 313 0,0 0-169 16,-8-3-160-16,8 3 48 15,0 0-64 16,0 0 272-31,0 0 112 16,0 0-56-16,0 0-216 16,-4 0-167-16,4 0-25 0,0 0 32 15,0 0 168-15,0 0 88 16,0 0 144-16,0 0 56 0,0 0-8 16,0 0-112-16,0 0-159 15,0 0 95-15,0 0 88 16,0 0-200-16,0 0-8 0,0 0-112 15,0 0-168-15,0 0 8 16,0 0-48-16,0 0-80 16,0 7 48-1,0 8 272-15,0-3-136 0,0 10-8 16,4-4-56-16,4 4-40 16,0-3-8-16,-1-1-16 0,1 0 32 15,-4 1-56-15,0-6 24 16,0-2-16-1,-1 0-56-15,-3-6 64 16,4 1 0-16,-4 1 32 0,0-4-32 16,0 3-15-16,4-3 39 15,-4-1-16-15,0 3-72 0,5-5 40 32,-5 0-40-32,0 0 0 15,0 0 40-15,0 0-40 0,0 0 8 16,0 0-16-16,0 0-72 15,0 0-152-15,0 0-393 0,4 6-551 16,0 0-592-16,-4 3-905 16,0-6-3912-16</inkml:trace>
  <inkml:trace contextRef="#ctx0" brushRef="#br0" timeOffset="-49327.38">5567 179 9762 0,'0'0'3160'0,"0"0"-2264"16,0 0-511-16,0 0 295 16,0 0 104-16,0 0-464 0,0 13-264 0,0 8-8 15,8 13 24 1,-1 9 8 0,5 7 0-16,0-1-80 0,-1 4-136 15,-3 0-472-15,3-4-680 16,-2-6-369-16,-1 3-591 15,-4-11-161-15,-1-17-1688 0</inkml:trace>
  <inkml:trace contextRef="#ctx0" brushRef="#br0" timeOffset="-49112.86">5640 624 3320 0,'0'0'4257'16,"0"0"-2416"-16,0 0-25 15,0 0-200-15,0 0-223 0,0 0-625 31,0 0-416-31,0-46-224 16,36 37-120-16,6-3 104 16,12 2-104-16,-3 1 40 0,3 2-48 15,-11 4-496-15,-1 0-344 0,-2-3-569 16,-9-4-399-16,-8 2-801 31,-12-2-2760-31</inkml:trace>
  <inkml:trace contextRef="#ctx0" brushRef="#br0" timeOffset="-48521.74">6401 661 8969 0,'0'0'2849'16,"0"0"-1249"-1,0 0 353 1,0 0-345-16,0 0-640 0,0 0-688 15,0 0-280-15,7 22 8 0,-3 9-8 16,0 9 0-16,8 12-272 16,-1 35-472-16,-3-13-944 0,0-6-2145 15</inkml:trace>
  <inkml:trace contextRef="#ctx0" brushRef="#br0" timeOffset="-48791.73">5939 101 4961 0,'0'0'4208'0,"0"0"-2791"15,0 0-537 1,0 0 48-16,0 0-40 16,0 0-432-16,0 0-296 0,-8 22-160 15,8 7 337-15,8 11-65 16,0 6-48-16,-1 3-48 16,1 4-48-1,0-4-80-15,-4 0 64 16,7-5-112-16,-7 2-24 0,9-5 16 15,-6-2-376-15,1-1-224 16,4-5-369-16,3-1-343 16,8-2-576-16,-3-11-961 0</inkml:trace>
  <inkml:trace contextRef="#ctx0" brushRef="#br0" timeOffset="12104.81">6873-652 4608 0,'0'0'5570'16,"0"0"-4410"-16,0 0-536 0,0 0 448 15,0 0-208-15,128-117-511 16,-93 95-353-16,-8 8-761 0,-11 9-775 31,-4 5-1265-31,-12 0-4696 0</inkml:trace>
  <inkml:trace contextRef="#ctx0" brushRef="#br0" timeOffset="11723.05">6734-986 5417 0,'0'0'5681'0,"0"0"-2793"0,0 0-1295 15,0 0-681-15,0 0 80 32,0 0-40-32,0 4-407 0,12-4-209 15,3-4-136-15,12-2 40 16,0 4-144-16,8-4-96 15,3 1 0-15,-2 5 0 0,-1 0-368 16,0-2-441-16,-5 2-431 16,5-6-1112-1,-7-4-609-15,-9 4-2768 0</inkml:trace>
  <inkml:trace contextRef="#ctx0" brushRef="#br0" timeOffset="12488.99">7028-494 1768 0,'0'0'2352'16,"0"0"-951"-16,0 0-257 16,0 0-392-16,-11 114-352 31,22-102-16-31,5-3 40 0,-1-5 80 16,5-4-23-16,0 0-177 15,-5-10 136-15,-3-11 24 0,-5-1-264 16,-7-5 544-16,0-5-96 31,0 5-296-31,-15-1 40 0,0 3-208 16,-1 1-136-16,0-5-48 0,12 5-536 15,4-16-1136-15,0 6-1577 16,16 4-1896-16</inkml:trace>
  <inkml:trace contextRef="#ctx0" brushRef="#br0" timeOffset="12276.33">6913-541 4536 0,'0'0'5282'0,"0"0"-3658"0,0 0-1416 16,0 0 528-16,0 0 16 15,0 0-472-15,119-107-280 0,-92 88-200 16,-3 9-856-16,-12 7-200 16,-8 3-641-1,-4 19-935-15,0 0-2705 16</inkml:trace>
  <inkml:trace contextRef="#ctx0" brushRef="#br0" timeOffset="36168.33">7319 136 3512 0,'0'0'5737'0,"0"0"-3736"0,0 0-1129 16,0 0-32 0,0 0 281-1,0 0-257-15,0 0-256 0,-27 3-280 16,27-3-64-16,0 0-56 15,0 0-104-15,12 0-56 0,7 0 8 16,8-3 96 0,12-10 0-16,8-4 64 15,11-9-72-15,7-8 88 16,10-6 32-16,6-6-40 0,8-3-64 16,8-4-64-16,0 3-48 15,3-2-40-15,1 6 0 0,-8 2 0 31,0 1-8-31,-8 6 0 16,1 3 0-16,-9 3 0 0,1 3-8 16,-8 1-96-16,-9 5 8 15,-2 0 80-15,-5 0-32 16,-4 1 48-16,-6 6 0 0,-6-4 0 16,-7 4 16-16,0 2-8 31,-8 0-8-31,0 11 8 0,-7-4 0 15,4 2 0-15,-5 2 0 0,-3-2-8 16,-4 4 8-16,-5 0-8 16,1 0 8-16,-4 0-8 15,4 0 8 1,-4 0 0-16,0 0 8 16,0 0 24-16,0 0-40 0,0 0 0 15,0 0-352-15,0 0-520 16,0 0-728-16,0 0-769 0,-8 6-2136 15</inkml:trace>
  <inkml:trace contextRef="#ctx0" brushRef="#br0" timeOffset="15329.27">8060-1351 3408 0,'0'0'5017'0,"0"0"-3464"16,0 0-849-16,0 0-224 16,0 0 424-16,0 0 96 0,0 0-192 31,84 26-215-31,-56 1-193 16,-1 2-216-16,-7-2-16 0,-5-3-40 15,1-7-128-15,-9-8-8 16,5-3-264-16,-8-3-384 15,0-3-89-15,3 0 217 0,1-18 72 16,-4-11-264-16,0 2 24 31,3-1 288-31,-7 6 280 0,4 7 128 0,-4 9 536 16,0 0 224-16,0 6-192 16,8 0-256-16,5 0-304 15,6 0 120-15,4 0-40 0,4 0-8 16,0 0-80-1,0 0 0-15,-8 0 16 16,-3 0-16-16,-5 0-128 0,-6 0-24 16,-5 0-88-16,0 0-376 15,0 9-688-15,-20 12 248 16,-7 7-73 0,-4 6 169-16,-4 0 632 15,1-3 120-15,7 0-16 0,2-9 224 16,14-4 424-16,11-9-160 15,0-9-168-15,15 0-96 16,13-2 592-16,11-17-16 0,-1 1 185 16,1-4-297-16,-12 3-8 31,-12 10-176-31,-2 6-256 0,-13 3-24 16,0 9 0-16,-20 19 184 15,-11 12-16-15,-8 9-168 16,-3 4-232-16,-1-1-24 0,4-5-224 15,8-8-72-15,8-7-145 16,11-14 625 0,12-12-40-16,0-6-640 0,27 0 216 15,4-21-216-15,4-3 752 16,-3-5 144-16,-5 8 248 16,-12 6-24-16,-7 5-240 15,-8 10 32 1,0 0 0-16,-16 19-72 0,-3 15-72 15,-4 6 112-15,4 9-112 0,2 4 136 16,13 3-144 0,4 0-8-1,0-5 16-15,12-7 16 16,4-7-32-16,4-9-64 0,3-13 24 16,-8-6 40-16,1-9 440 15,-1-6 145-15,-3-19 511 0,-1-12-192 16,5-15-448-16,-1-12-176 15,4-21-280-15,5-1-48 0,3-4 40 16,4 1-536-16,4 18-8 31,3 3 376-31,-2 12 96 0,3 19-168 16,-5 16 248-16,-3 8 0 16,-4 13-96-16,-7 0 64 15,-1 13 32-15,-3 11 312 0,0 4-176 31,-9 3 40-31,1 3 136 16,-4 1-8-16,-4-5-80 0,0 4 32 16,-4-7 8-16,-11-5 16 0,-5-6 24 15,4-1 136-15,-3-12-136 16,3 0-304-16,1-3-168 0,-4 0-168 16,3-9-608-1,5-10 256 1,-1-2 40-16,0 0-224 0,9 5 368 15,-5 0 504-15,8 11 0 0,-4-2 216 16,0 7 320-16,4 0-40 16,0 0-144-16,0 0-168 0,0 12 120 31,4 7 568-31,8 8-24 16,3 10-55-16,0 8-153 15,5 9-120-15,-9 12-184 0,5 14-96 16,-1 3-112-16,-7 13-128 0,0 0-256 31,-8 27-1296-31,0-25-1193 16,0-16-6121-16</inkml:trace>
  <inkml:trace contextRef="#ctx0" brushRef="#br0" timeOffset="11937.12">6831-831 7273 0,'0'0'3289'16,"0"0"-1537"-16,0 0-808 16,0 0 81-16,0 0-217 15,0 0-536-15,0 0 408 16,78-34-16-16,-28 9-392 0,-4 4-272 16,-3 6-80-16,-8 2-832 15,-15 3-544 16,-13 10-553-31,-7 0-1160 16,0 13-5480-16</inkml:trace>
  <inkml:trace contextRef="#ctx0" brushRef="#br0" timeOffset="13152.82">7160-1010 9418 0,'0'0'2544'0,"0"0"-2056"0,0 0-72 15,0 0-184-15,0 0 24 0,129-121-32 16,-75 91-128 0,7 2-96-1,2 6-664-15,-13 1-240 16,-4 5-96-16,-15 7 120 0,-7 2 184 15,-8 2 303-15,-13 5 345 0,1 0 48 16,-4 0 232-16,0 0 433 0,0 0 55 16,4 5-304-16,4 11 72 31,7 6 80-31,1 5-304 16,7 2-72-16,-4 8 16 0,8-1 32 15,0 8 208-15,5 2 40 16,-1 12 193-16,0 8-369 0,-1 1-152 31,-3 8-160-31,0-1-8 16,-6-4 8-16,-10 2-8 0,1-14 8 15,-4-5-416-15,-5-9-56 16,-3-17-113-16,0-11-127 0,0-7-568 16,-19-9 416-16,0-18-1377 31,-9-7-4360-31</inkml:trace>
  <inkml:trace contextRef="#ctx0" brushRef="#br0" timeOffset="12721.22">7289-1010 6673 0,'0'0'2512'32,"0"0"-1623"-32,0 0 135 0,15 114-48 15,0-61-352-15,5 2-240 16,3-2-112-16,0-1-136 0,0-3-136 15,1-5-288-15,-5-10-480 16,-7-9-392-16,-4-16-336 31,-8-6-993-31,0-3-4032 0</inkml:trace>
  <inkml:trace contextRef="#ctx0" brushRef="#br0" timeOffset="13366.24">7354-822 9089 0,'0'0'2977'16,"0"0"-1905"-16,0 0-1072 0,0 0 104 15,0 0 304-15,90-111-256 0,-44 80-152 16,-4 6-280-16,5 1-1176 31,-15 5-712-31,-13 7-841 16</inkml:trace>
  <inkml:trace contextRef="#ctx0" brushRef="#br0" timeOffset="13892.15">7544-1140 1536 0,'0'0'6681'0,"0"0"-4792"16,0 0-1209-16,0 0-200 15,0 0-184-15,0 0-40 0,0 0 256 16,15 74-288-16,1-37-176 16,-8 6 8-16,3 7-56 31,-7 0-96-31,-4-1-352 0,0 4-192 15,0-4 104-15,-12-3 168 16,-3-5 88-16,0-8-112 0,-1-4 200 0,5-14 152 16,3-3 40-16,0-7 208 15,4-5 8 1,4 0-216 0,0 0-136-16,16-14-168 0,15-8 304 15,-1-9 24-15,14-3 48 16,-10 4-72-16,-3 1 0 15,-4 11-104-15,-11 6 64 16,-12 8-168 0,-4 4 151-16,0 0 57 0,-8 28 329 15,-11 3-137-15,-1 10 40 0,1 5 96 16,4-3-64-16,7-3-80 16,8-9-184-16,0 0 0 15,15-13-80-15,5-8-48 0,7-10-8 31,0 0 32-31,-8-10 88 0,-4-15 16 16,-7 1 224-16,-8-1 296 16,0-3 64-16,-8 10-168 15,-15-4-96-15,0 3-320 0,-4 4-152 16,-4 1-456-16,12 1-200 31,3 3-1041-31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2:29.342"/>
    </inkml:context>
    <inkml:brush xml:id="br0">
      <inkml:brushProperty name="width" value="0.05833" units="cm"/>
      <inkml:brushProperty name="height" value="0.05833" units="cm"/>
      <inkml:brushProperty name="fitToCurve" value="1"/>
    </inkml:brush>
    <inkml:brush xml:id="br1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48 24 5577 0,'0'0'1712'0,"0"0"-520"0,0 0-39 15,0-18-377-15,0 12 96 16,0 3 120-16,0 0 40 0,0 1-191 16,0 2-257-16,0 0-304 31,0 0-224-31,0 0-56 15,0 0-96-15,0 11-112 0,0 8 208 16,0 8 160-16,0 7-40 0,0 10 16 16,0 8 8-16,0 7-24 15,0 12-16-15,0 6-96 16,0 10 48-16,0-1-56 0,0 1 0 31,0-7 0-31,0-6 8 16,0-10 40-16,0-4 16 0,0-11-56 15,0-9 0-15,0-2 160 16,0-10 16-16,0-10-80 31,0-3 0-31,7-2 40 0,1-4-136 16,0 0 128-16,3 0-24 16,5-2 16-16,0-1-40 0,3 2 64 0,4-1-8 15,1-1-8 1,6 0-48-16,1 1-24 15,4-7 8 1,8 3 0-16,0 0 0 0,11-3 32 16,5 0-56-16,6 0-32 15,8 0-16-15,-2-3 16 0,-6-4-8 0,-7-2 8 32,-7 3-16-32,-16-1 48 15,-4 2-40-15,-4-2-8 16,-4 1 16-16,-4 0-8 0,1 0-8 15,-4 3 8-15,-1 0-8 16,-3 0-8-16,-4-1 8 0,-1 1-8 16,1 3-248-16,-4 0-184 31,3 0-112-31,-3 0-416 0,0 0-456 16,-4 0-577-16,0 0-1184 15,0 0-2448-15</inkml:trace>
  <inkml:trace contextRef="#ctx0" brushRef="#br0" timeOffset="686.49">149-118 9794 0,'0'0'1736'15,"0"0"-1256"-15,0 0-320 0,0 0-24 16,0 0 32-16,0 0 264 31,0 0 144-31,151 0-184 0,-82 0-151 16,12 0-41-16,5 0 32 16,-1 0-112-16,1 0-64 15,-1 7-48-15,-11-1-8 0,-9 6-64 16,-7 1-312-16,-7-4-289 15,-4 0-95-15,-13 0 168 0,-7-2 96 32,-7-4 200-32,-4 0 120 15,-8 0 40-15,-4-3 56 0,-4 0 80 16,0 3 0-16,0-3 264 0,0 2-88 16,0-2-176 15,3 7 16-31,-3 5 32 0,8 7 224 0,-4 3 48 15,4 9 64-15,-4 6-136 16,7 6 136-16,-7 10-136 0,4 5-8 16,-1 4 8-16,1 9 41 0,-4 3 7 31,0 4-88-15,-4-5-56-16,0-4 40 0,0-11-104 0,0-4-48 15,0-15-32-15,0-8-8 16,-4-10 0-16,-4-8-96 0,1-3-256 15,-5-2-352-15,-7-8-649 32,7 3-831-32,-3-3-1009 0</inkml:trace>
  <inkml:trace contextRef="#ctx0" brushRef="#br0" timeOffset="4150.5">711 1641 8313 0,'0'0'3217'0,"0"0"-1577"15,0 0-607-15,0 0-233 0,0 0-344 32,0 0-328-32,0 0-128 15,-4 0-8-15,4 0-472 0,0 9-769 16,11 22-39-16,-3-6-680 15,-8 2-1337-15</inkml:trace>
  <inkml:trace contextRef="#ctx0" brushRef="#br0" timeOffset="4327.69">703 2018 6449 0,'0'0'1656'16,"0"0"-1128"-16,0 0-256 15,0 0 120 1,0 0 105-16,0 0-209 16,0 0-288-16,0 0-216 15,-8 104-537-15,8-82-1087 0,0-1-4201 0</inkml:trace>
  <inkml:trace contextRef="#ctx0" brushRef="#br0" timeOffset="4483.42">699 2280 3952 0,'0'0'1545'0,"0"0"-1233"16,0 0-144-16,0 0 16 0,0 0-64 15,0 0-120-15,8 52-752 32,-4-36-841-32</inkml:trace>
  <inkml:trace contextRef="#ctx0" brushRef="#br0" timeOffset="18093.44">245 398 9161 0,'0'0'2929'0,"0"0"-2161"31,0 0-464-31,0 0 184 16,0 0 1-16,0 0-385 0,0 0-32 15,23-5 8-15,5-5 8 16,-1-2 16-16,4-1-40 15,0 1-16-15,-4-1-32 0,-4 5 32 16,5-5-48-16,-9 4-144 31,-3 2-416-31,-1 1-425 0,-11 6-295 0,4-3-640 16,-8 3-1233-16</inkml:trace>
  <inkml:trace contextRef="#ctx0" brushRef="#br0" timeOffset="18451">377 405 936 0,'0'0'4313'32,"0"0"-3553"-32,0 0-360 0,0 0 472 15,0 0-40-15,0 0-56 16,0 86-167-16,4-63-17 0,4 4-264 16,-1-3-88-16,1 1-112 15,-4 0-8-15,4-7-112 16,-4 4 56-16,3-4 0 0,-3 4-56 31,0-6 0-31,0-1-8 16,0-3-40-16,0-2-336 0,-4-1-464 15,0-1-497-15,0-3-1087 0</inkml:trace>
  <inkml:trace contextRef="#ctx0" brushRef="#br0" timeOffset="19286.89">657 429 4977 0,'0'0'2640'0,"0"0"-1416"0,0 0-760 16,0 0 25-16,0 0 95 0,0 28 328 31,4-6-232-31,3 8-64 16,1 2-64-16,0 2-136 15,3-1-96-15,-7 5-103 0,4-7 39 16,3-4 8-16,-3 2-24 16,4-8-16-16,-5 1-80 0,5-7-40 15,-4 0-56-15,-1-5-48 31,1-7 0-31,0-3 0 16,0 0 0-16,3-9 64 0,2-12 88 16,2-17-16-16,0-9-16 15,1-6-112-15,-5-5 0 0,-3 0-8 16,0 5 0 0,-4 7-8-16,-4 8-152 15,0 14-56-15,0 5-192 16,0 10-232-16,0 3-201 0,0 6-511 15,0 0-776-15,0 9-3346 16</inkml:trace>
  <inkml:trace contextRef="#ctx0" brushRef="#br0" timeOffset="18781.96">323 884 5705 0,'0'0'2256'15,"0"0"-912"-15,0 0-559 0,0 0-457 16,0 0-176 0,0 0-96-16,0 0 48 15,0 0 304-15,43-10 120 16,-16 0-272-16,3-1 24 0,5 2-88 15,-7-3-104-15,3 1-8 16,-4 0-64 0,0-2-8-16,-4 0-8 15,-4 1-8-15,-3 3-272 16,0 0-96-16,-12 3 120 0,0 3-16 16,0 3 96-16,-4-4-240 15,0 4-584-15,0-3-369 0,0-2-879 31</inkml:trace>
  <inkml:trace contextRef="#ctx0" brushRef="#br0" timeOffset="19888.46">1071 386 3120 0,'0'0'2481'0,"0"0"-945"16,0 0-656 0,0 0 0-16,0 0-127 31,0 0-177-31,0 0-56 16,0 0-16-16,0-10-248 0,0 10 32 15,0 0 208-15,0 0 232 16,0 0-32-16,0 0-111 0,0 0-153 31,0 0-176-31,0 0-144 16,0 0 16-16,0 0-48 0,0 5 24 15,0 7 176-15,0 3 144 16,0 6-144-16,0 7-32 0,4 3-96 16,4 6-8-16,-4 7-72 15,-1 2-72-15,5 16-632 16,-4-10-1296-16,-4-5-2545 0</inkml:trace>
  <inkml:trace contextRef="#ctx0" brushRef="#br0" timeOffset="22389.54">67 2700 3592 0,'0'0'4065'0,"0"0"-3385"15,0 0-448-15,-16-3-8 16,16 3 320-16,0 0-119 0,0 0-241 31,0 0-136-31,0 0-48 0,0 0 0 16,0 0 16-16,0 0 96 16,0 0 152-1,0 0 32-15,0 0 48 16,0 0 176-16,0 0 40 15,0 0-232-15,0 0-216 0,0 0-24 16,0 0-80-16,0 0 0 0,0 0 64 16,0 0-72-1,0 0 0-15,0 0 0 16,0 0 0 0,0 0 8-16,0 0-8 0,0 0-152 15,0 0-240-15,0 0-368 0,0-3-432 16,0 1-1345-16</inkml:trace>
  <inkml:trace contextRef="#ctx0" brushRef="#br0" timeOffset="23813.25">51 1647 10442 0,'0'0'2664'15,"0"0"-1792"-15,0 0-719 16,0 0-49-16,0 0 136 16,0 0-104-16,125-53 224 0,3 28-8 15,43-2-104-15,7 2-232 16,-28 7 80-16,-45 6-96 0,-39 5-176 31,-15 1-320-31,-1 6-168 16,4 0-225-16,1 0 73 0,-16 0-112 15,-12 0 256-15,-8 0 392 16,-8 0 200-16,-3 6 80 0,-4-3 168 16,0 6 200-16,4 4-16 31,-1-1-72-31,5 6-120 15,3-2-88-15,-7 2-24 0,4 1 16 16,0 3 104-16,-4 5 96 16,-4 10 200-16,-1 10-8 0,-3 15 105 15,0 9 167-15,0 6-280 32,-3 3 16-32,-5 4-240 15,0-10-56-15,0-10-120 0,5-5 24 0,-2-9-72 16,1-9 0-16,0-9-88 15,0-3-624-15,-3-15-841 0,-17-7-263 16,5-7-248 0,0 0-3330-16</inkml:trace>
  <inkml:trace contextRef="#ctx0" brushRef="#br0" timeOffset="23220.58">44 1637 10194 0,'0'0'2392'16,"0"0"-1664"-16,0 0-464 31,0 0 184-31,0 0-383 16,0 0 7-16,0 0-72 0,0 127 376 0,-8-54-192 15,0 5-56-15,4-1-64 16,1-3-56-16,3-11 8 16,0-11-8-16,0-9 72 0,0-3-32 15,0-8 56 1,3-8-16-1,9-2-24-15,-4-7 0 0,3 4 72 16,1-1-88-16,7 1 104 0,5-4 0 16,3 4-32-16,4-4 8 0,8-3-80 31,7 1 64-31,13-3-8 16,6-8 40-16,5-2-40 15,12 0-96-15,2 0 64 0,2-2-72 16,-5-11 0-16,-3 3-72 0,-12-2-240 15,-5 0-264-15,-6 0-160 32,-5 0-176-32,-11 1-1 15,-4 0-63-15,-11 1-80 0,-13-1-328 16,-7 0-305-16,-4 5-359 0</inkml:trace>
  <inkml:trace contextRef="#ctx0" brushRef="#br0" timeOffset="24227.15">395 1888 8601 0,'0'0'2601'0,"0"0"-1921"15,0 0-368 1,0 0 72 0,0 0-16-16,0 0-16 0,86-34-144 15,-55 24-112-15,-4-5-96 0,0 2-376 16,0-2-864-16,-8 0-1144 16,-11 2-2473-16</inkml:trace>
  <inkml:trace contextRef="#ctx0" brushRef="#br0" timeOffset="25021.83">679 1702 4000 0,'0'0'2905'0,"0"0"-1673"0,0 0-952 32,0 0-128-32,0 0 657 15,0 0 39-15,0 0-304 0,23 114-72 0,-15-70 144 16,-4 5-240-16,-1 4 16 16,1 3 88-16,0 2-112 15,0 4-72-15,0-3-40 0,0-4 1 16,0-11-89-1,3-8 88 1,1-9-48-16,4-8-8 0,-5-3-24 0,5-6-80 16,-1-4-96-16,1-6 8 15,4 0-8-15,4-3 112 16,-1-19-24 0,8-12 0-16,0-3-88 15,-4-10-200-15,0 1-992 16,-7-24-721-16,0 14-687 0,-12 12-1353 15</inkml:trace>
  <inkml:trace contextRef="#ctx0" brushRef="#br0" timeOffset="24532.5">392 1919 6209 0,'0'0'2648'32,"0"0"-1743"-32,0 0-577 15,0 0-64-15,0 0 48 0,-39 136-168 16,31-90-144-16,1 4 0 15,-5-2-248-15,1-2-328 16,3-2-8-16,0-17 375 0,8-8 201 16,0-9-48-1,0-7-8-15,4-3 64 16,15 0 353-16,12-21 199 0,8-4-72 16,-1-6-16-16,6-3-256 15,-2-1-88-15,-7 5-120 16,3-4-600-16,-7 9-993 15,-11 3-1423 1</inkml:trace>
  <inkml:trace contextRef="#ctx0" brushRef="#br0" timeOffset="26099.04">252 1897 8305 0,'0'0'3225'16,"0"0"-1753"-16,0 0-375 0,0 0-41 15,0 0-376-15,0 0-456 16,0 0-104-16,78-28-8 16,-32 7-40-1,8-4-72-15,5 3-552 16,10-6-1289-16,-19 6-1159 0,-10 4-4858 16</inkml:trace>
  <inkml:trace contextRef="#ctx0" brushRef="#br0" timeOffset="25516.06">1082 1816 7825 0,'0'0'3081'0,"0"0"-1593"0,0 0-664 16,0 0-456-16,0 0 233 0,0 0 47 16,73-24-344-16,-49 24-160 15,-5 0-80-15,-3 0-64 16,-8 0 0 0,3 6-120-16,-11 9-64 15,0 1-8-15,0 5 192 0,-11 5 152 16,-13 1-72-16,-7-3-80 15,4-2 0-15,0-6 80 0,7-4 88 32,9-6 304-32,3-6 216 15,8 0-328-15,0 0-360 0,19-3-120 16,8-15 120-16,16-10 128 16,4 0-128-16,-5-2-432 15,1-2-912-15,-16 8-961 0,-12 9-943 0</inkml:trace>
  <inkml:trace contextRef="#ctx0" brushRef="#br0" timeOffset="27579.62">690 2972 7177 0,'0'0'4785'15,"0"0"-3457"-15,0 0-992 0,0 0-144 16,0 0 273-16,0 0-185 0,0 0-280 16,0 6-456-16,4 15-1001 0,0 1 65 15,0 4-1657-15</inkml:trace>
  <inkml:trace contextRef="#ctx0" brushRef="#br0" timeOffset="27736.1">667 3324 8489 0,'0'0'2433'0,"0"0"-1769"15,0 0-424-15,0 0-168 16,0 0-72-16,0 0-352 0,-7 105-656 16,7-71-905-16,3-6-3000 0</inkml:trace>
  <inkml:trace contextRef="#ctx0" brushRef="#br0" timeOffset="27880.02">683 3683 5937 0,'0'0'3200'16,"0"0"-2055"-16,0 0-841 16,0 0-304-1,0 0-128-15,0 0-1225 0,0 0-1839 16</inkml:trace>
  <inkml:trace contextRef="#ctx0" brushRef="#br0" timeOffset="28015.14">667 4059 5617 0,'0'0'1384'15,"0"0"-1024"-15,0 0-360 0,-35 106-712 16,27-75-1361-16</inkml:trace>
  <inkml:trace contextRef="#ctx0" brushRef="#br0" timeOffset="28150.97">644 4366 6937 0,'0'0'2352'16,"0"0"-1695"-16,0 0-489 31,0 0-168-31,0 0-993 0,0 0-1319 0</inkml:trace>
  <inkml:trace contextRef="#ctx0" brushRef="#br0" timeOffset="29669.94">58 4974 8329 0,'0'0'1841'0,"0"0"-1337"0,0 0-104 15,0 0 720-15,0 0 112 0,0 0-808 16,-8 0-368-16,35 0 121 31,17 0 439-31,10 0 80 0,15 0-120 16,9 0-208-16,3 0-16 16,9 0 24-16,2 0-88 15,6-3-88-15,2 3-192 0,-3-7 40 16,0 7-48-16,-8 0-416 31,28 0-712-31,-24 0-1281 0,-12 0-1887 0</inkml:trace>
  <inkml:trace contextRef="#ctx0" brushRef="#br0" timeOffset="29156.56">-240 5283 6849 0,'0'0'3161'0,"0"0"-1449"16,0 0-864-1,0 0 88-15,0 0-223 16,0 0-633-16,0 0-72 16,0 21-8-16,0 7 64 15,0 9 0-15,0 9 16 0,0 7-32 16,0 6-40-16,0 9 40 15,-7-1-48-15,2 8 56 0,1-4-48 16,4-3 0-16,-4-7 0 16,4-5 0-16,0-3 0 0,0-4-8 15,0-8 0-15,0-5 0 32,0-8-8-32,0-10 0 0,4-1 0 15,-4-11 8-15,0-1-64 16,4 1 16-16,1-6 32 15,6 7 16-15,-3-4 72 0,11 3 120 32,8 4 32-32,0-4-24 15,8 2-32-15,7 2-8 0,4 0-8 0,2-2 0 16,6-2-136-16,7 4 80 16,-2-4-88-16,3 1 16 15,7-5 24-15,4-2-40 0,9 0-8 16,22 0 0-1,29-2 72 1,18-17 64-16,3-3-88 0,-14 4 16 16,-28-1-56-16,-38 10-8 0,-16-1 0 15,-12 1 0-15,0 3 0 16,-2-1-8-16,-6 2-328 16,-19 5-160-1,-7-3-192-15,-8 3-441 16,-4 0 281-16,-12 0-280 0,-11 0-800 15,0 0-3682-15</inkml:trace>
  <inkml:trace contextRef="#ctx0" brushRef="#br0" timeOffset="29965.44">1601 4964 7465 0,'0'0'1712'16,"0"0"-1311"-16,0 0 351 0,0 0 568 16,0 0 136-16,0 0-431 0,20 127 15 31,-17-78-192-31,-3 14-120 16,0 26-216-1,-11 28-192-15,-5 32-32 16,1-17-184-16,4-20-104 15,7-32 0-15,4-25 0 0,0 11-736 32,7 26-576-32,5-8-1057 15,-1-22-1952-15</inkml:trace>
  <inkml:trace contextRef="#ctx0" brushRef="#br0" timeOffset="30434.92">20 5588 10338 0,'0'0'3032'0,"0"0"-1687"16,0 0-537-16,0 0-152 0,0 0-128 16,0 0-152-16,0 0 16 31,112-65-192-31,-69 50-120 15,7 0-80-15,0 6-48 0,-7-1-72 16,-4 4-616-16,7 3-728 16,-19 0-1081-16,-4 3-1944 0</inkml:trace>
  <inkml:trace contextRef="#ctx0" brushRef="#br0" timeOffset="30608.52">315 5520 4064 0,'0'0'5938'0,"0"0"-4338"15,0 0-856-15,0 0-56 0,0 0-96 16,0 0-47 0,-44 118-209-16,44-66-264 15,0 5-72 1,0 4-96-16,0-2-953 0,-8 8-679 0,1-17-945 16,-5-10-5832-16</inkml:trace>
  <inkml:trace contextRef="#ctx0" brushRef="#br0" timeOffset="30782.44">85 6049 8209 0,'0'0'4033'15,"0"0"-2088"-15,0 0-417 0,0 0-664 16,0 0-608-16,0 0-240 16,0 0-16-16,55-19 96 31,-13 16 16-31,16 0-112 0,24-6-800 15,-5-1-1433-15,-10 1-2359 0</inkml:trace>
  <inkml:trace contextRef="#ctx0" brushRef="#br0" timeOffset="31707.74">1055 5542 3344 0,'0'0'7834'0,"0"0"-6466"0,0 0-1000 15,0 0-160-15,0 0-72 16,85-37-8-16,-62 27-32 0,1 4-96 0,-5-2-8 16,-3-2-624-16,3-2-456 15,-8-1-1000-15,-7 5-2089 16</inkml:trace>
  <inkml:trace contextRef="#ctx0" brushRef="#br0" timeOffset="31427.09">612 5505 8833 0,'0'0'2977'0,"0"0"-1649"0,0 0-343 0,0 0-177 16,0 0-216-16,0 0-392 15,0 0-200-15,0 59 448 0,0-16-24 16,0 10-120-1,0-1-104 1,0-3-24-16,0-2 24 0,0-10-56 16,0-12-16-16,0-4 16 0,0-5-8 15,8-7-120-15,-4-6-16 16,-4-3 8-16,8 0-8 0,0 0 56 31,8-16-8-31,11-9 40 16,0-8 24-16,11-10-112 0,1-4-344 15,-7 4-456-15,-2 0-600 16,5 0-825-16,-12 12-1031 0,-3 9-3434 16</inkml:trace>
  <inkml:trace contextRef="#ctx0" brushRef="#br0" timeOffset="32158.64">1066 5397 9305 0,'0'0'1601'0,"0"0"-1065"16,0 0 160-16,0 0-56 0,0 0-208 15,0 0-104-15,-46 114-112 32,42-89-128-32,4 0 40 0,0-4-80 15,0 1 33-15,0-4-33 0,12 1 40 16,-4 0-16-16,7-4 152 16,0 0 80-16,5-2-96 15,-1-1-40 1,4-3-40-16,0 1-48 15,1-2-64-15,3-1-8 0,0 3-8 16,4-5-328-16,-8 5-456 0,0-5 31 16,-7 6 241-16,-5-6 360 15,-7 2 152 1,-4 2 120-16,0-3 889 16,-15 6 303-16,-16 4-208 15,0-1-224-15,-11 3-312 0,-9 1-304 16,4 0-264-16,-34 6-464 15,15-4-1464-15,4-9-4954 16</inkml:trace>
  <inkml:trace contextRef="#ctx0" brushRef="#br1" timeOffset="89739.38">288-1347 6481 0,'0'0'2584'0,"0"0"-1559"0,0 0-769 15,0 0-176-15,0 0-80 16,161-98 0-16,-98 69 8 0,3 5 0 16,-4 2 0-16,-8 1 0 31,-7 5 0-31,-17 3-8 15,-6 5 8-15,-9 4 88 0,-11 1-88 16,-4 3 120-16,0 0 160 0,0 0-24 31,0 3-40-31,5 13-144 16,-1 9-32-16,3 5 64 16,1 10 168-16,3 0 48 0,1 4-152 15,0-4-72-15,3 7-24 16,-3-1 32-16,3 3 8 0,-3 4-48 15,-1 0-24-15,5-2 8 16,-1-1-48-16,-3-3 32 31,-1-7-40-31,-2-3-256 0,-1-3-328 32,-8-4-472-32,0-8-592 0,0-9-1161 15</inkml:trace>
  <inkml:trace contextRef="#ctx0" brushRef="#br1" timeOffset="90000.32">388-1140 8545 0,'0'0'1889'0,"0"0"-1241"16,0 0-384-16,0 0-56 16,0 0-16-16,0 0 0 31,132-105-184-31,-86 81-8 0,-4 5-48 16,-6 3-512-16,-9 1-704 15,-4 6-921-15,-15 3-4296 0</inkml:trace>
  <inkml:trace contextRef="#ctx0" brushRef="#br1" timeOffset="89311.22">260-1285 3136 0,'0'0'6554'0,"-8"-13"-4978"0,0 7-416 16,4 0 88-16,-3 0-327 16,3 3 63-16,4 0-168 0,-4 3-280 15,4 0-336-15,0 0-200 16,0 18-48-16,0 10 48 0,8 9 8 31,3 6 40-31,-7 4-48 16,8-2 40-16,-9 0-40 15,5-2-264-15,-4-6-432 0,0-7-504 16,-4-7-273-16,5-8-447 16,-5-8-585-16,0-7-1775 0</inkml:trace>
  <inkml:trace contextRef="#ctx0" brushRef="#br1" timeOffset="90225.09">581-1291 6665 0,'0'0'2024'16,"0"0"-1335"-16,0 0-153 15,0 0-40 1,0 0-248-1,0 0-56-15,-23 111 40 0,16-67 88 16,-1 1-192 0,0 2-48-16,-3-1-16 15,3-3-48-15,-4 1-16 0,-3 6-488 16,0-13-808-16,3-13-1265 16</inkml:trace>
  <inkml:trace contextRef="#ctx0" brushRef="#br1" timeOffset="90441.03">644-1056 9161 0,'0'0'3905'16,"0"0"-3601"-16,0 0-296 0,0 0-8 15,0 0 8-15,66 0-8 16,-28 0 48-16,5 0-48 31,-4 0-16-31,4 0-704 0,-9 0-552 16,-11 3-1105-16,-15-3-4840 0</inkml:trace>
  <inkml:trace contextRef="#ctx0" brushRef="#br1" timeOffset="90641.25">349-605 9842 0,'0'0'3848'16,"0"0"-3776"-16,0 0 0 0,0 0 40 31,171-50 313-31,-83 20 39 16,14-5-264-16,2-2-200 0,24 3-48 31,-19 3-1897-31,-17 7-3016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2:54:41.897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4884-1748 7561 0,'0'0'2545'0,"0"0"-1393"15,0 0-584-15,0 0 248 16,0 0 344-16,-15 0-399 16,15 0-313-16,0 0-200 0,0 0 16 15,0 0-16-15,0 0 0 16,0 0-80-16,0 0 16 15,0 0-56 1,0 0-120-16,0 6 8 16,0 3-8-16,-4 10 240 0,4-1-40 15,-4 7-32-15,4 6-56 16,0 0-48-16,-4 3 0 16,4 5-64-16,0 4 136 0,0 8-48 46,0 1 16-46,-3 4 8 16,3 2 128-16,-8 7-104 0,8-3 0 0,-4-4-40 16,0 4 64-16,4 0-47 15,-4-4-65-15,4 1-56 16,0-6 48-16,0 0 16 0,0-5-16 16,0 6 48-16,0-5-88 15,0 0 88-15,0 1-16 0,0-1-16 16,4 4-64-16,0-4 64 15,-4 4-16-15,4-3 8 0,-4-2 40 16,0 2-88 0,0-1 0-16,4-2 0 15,0-1 40-15,-4-9-48 16,3 0 16-16,-3-5-8 0,0-5 40 16,0-3-40-16,4 5 0 15,-4-2 96-15,0 3-96 16,0-1 0-1,0 5 96-15,0-3-56 16,0 0 0-16,0-4-40 0,0-2-8 16,0 0 64-16,0-3-64 15,0-1-40-15,0-2 40 16,0-1-8-16,0 1 8 0,0-6 8 31,0 5 48-31,0-9-48 16,0 7 0-16,0-8 64 0,0 5-8 15,4-4-64-15,-4 0 0 16,0-2 0-16,0-7-8 16,0 3 8-16,0-3 0 0,0 2 0 31,0-2 0-31,0 0 0 0,0 0 0 16,0 0 8-16,0 0-8 0,0 0 0 15,0 4 0-15,4-1-8 16,-4 0 8-16,0 0 8 15,0 4 0-15,0-5-8 16,4 4 0-16,-4-2 8 16,0-1 0-16,0 1 0 15,0 1 40-15,0 2-48 0,4-5-8 16,-4 5 8-16,4-4 0 16,-4 3 0-16,0-4 0 0,0 2 8 31,0 3-8-31,0-5 8 15,0 1-8-15,0 0 8 0,0-3-8 16,0 7 8-16,3-4-8 16,-3 0 8-16,0 0 0 15,0 3-8-15,0-6 8 0,0 7-8 32,0-5 0-32,0 2 0 15,0-2 0-15,0 4 0 0,4-1 0 16,-4-3-16-16,0 1 16 15,0 3 8-15,0 4 40 16,0-4-48 0,4-1-8-16,-4-1 8 0,0-1-8 15,0 1 8-15,0-4 8 16,0 0 0-16,0 0 40 0,0 0-48 16,0 0 0-16,0 0-8 15,0 0-112-15,0 0-56 16,0 0-264-16,4 0-208 15,-4 0-281-15,0 0-311 16,8-16-896-16,-4-6-969 16,-4 0-3112-16</inkml:trace>
  <inkml:trace contextRef="#ctx0" brushRef="#br0" timeOffset="636.53">4687 571 8969 0,'0'0'3865'15,"0"0"-2969"-15,0 0-415 0,0 0 111 16,0 0 48 0,0 0-288-16,0 0-240 15,0 0 8-15,8 10 184 0,3 2-96 16,1 3 16-16,-1 4-8 16,1 0 88-16,-3 3 24 15,2 0-16-15,-3-1-80 16,3 3-120-16,5-2-32 15,-8 3-24-15,7-4-8 16,-3-3-40-16,-5-2 48 16,5 0-56-16,-5-5 80 0,5-1-8 15,-4-4-7-15,-1 0-65 16,-3-2 8 0,0 2 24-16,0-6-24 15,0 0-8-15,4 0 0 16,-5 0 8-16,1 0 40 0,4 0 128 15,-4 0 96-15,1 0-8 16,6-6-8-16,1-4-144 16,-1-6 280-1,9-4-88-15,-1-5-288 16,4-5 104-16,0-2-16 16,0 1-88-16,1-5-16 0,0 4 0 15,-9-2 56-15,0 6-56 16,-3 7 0-16,-8-2-72 0,-4 9-200 31,4 4-280-31,-4 1-640 0,0 4-729 16,0 0-1232-16,-8 5-5512 15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34:51.236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110-904 4112 0,'0'0'809'0,"0"0"-489"0,0 0 1088 16,0 0-160-16,0 0-624 15,0 0-376 1,0 0 40 0,0 0-80-16,0 0-95 0,0 0-25 15,0 0 352-15,0 0 160 16,0 0-8-16,0 0 80 0,0 0 0 16,0 0-16-1,0 0-152-15,0 0 17 16,0 0-17-16,0 0-48 15,0 0-112-15,0 0-104 0,0 0-40 16,0 0-32-16,0 0 24 16,0 0-120-16,0 0 96 15,0 0-40-15,0 0 104 0,0 0 32 32,0 0-56-32,0 0 32 0,0 0-72 15,0 0-104-15,0 8-48 16,-9 6 128-16,-1 5-144 15,5 3 112-15,-8 3-112 0,8 1 8 16,-4 1-8-16,0 2 0 31,5-4 0-31,-6 2-8 0,5 2 56 16,5-3-24-16,0 3 16 16,-5-3-32-16,5-4-8 15,0 4 8-15,0-4 8 0,0 3-8 16,0-2-8-1,0 3 8-15,0-1-8 16,0-3-8-16,0 5 8 0,5-2 0 16,0 1 8-16,0 0 40 15,0-3-48-15,-1-1 48 16,1-5-48-16,-5 2 0 0,4-4 0 16,1-5 72-1,-1 6-72-15,-4-9-48 16,5 5 40-16,-5-5 0 0,5 3 8 15,0-2-8-15,-5 3 8 16,3 0 8-16,-3-4 0 16,5 2 0-1,-5-9 40-15,5 2-48 16,-5-2-8-16,0 0-96 0,5 0-32 16,-5 4-184-16,9 0-64 15,0 0-176-15,0-1-552 16,11-3-729-16,-7 5-719 0,-4-2-3433 15</inkml:trace>
  <inkml:trace contextRef="#ctx0" brushRef="#br0" timeOffset="-38040.7">4 29 1776 0,'0'0'3313'16,"0"0"-2465"-1,0 0-536-15,0 0-128 0,0 0 1552 16,0 0-335-16,-5 4-689 0,5-4-104 16,0 0-96-1,0 0 160-15,0 0-88 0,0 0-40 16,0 0-32-1,0 0-111-15,0 0-89 16,0 0 32-16,0 0-112 0,0 4-104 16,0-2-48-16,0 4-72 15,5 4 88-15,9-3-88 16,-6 1 72 0,12 2-72-16,-7 2 0 15,1-1 64-15,-1-1-72 0,2-2 0 16,-1 3 0-16,-1-3 48 15,-3-1-48-15,0-3 0 16,-2-1-8-16,2-3 8 0,-1 0 0 16,4 0 48-16,2 0-40 31,-2-7-8-31,1-8 8 0,4 1 0 16,2-1-8-16,-7-4 0 15,1 5 48-15,1-1-48 16,3 5-8-16,-9-2-8 0,0 4-96 0,0 0 112 15,-4 5-16 1,5 3 8 0,-7-4 0-16,2 4 0 15,0-3 16 1,0 3-8-16,-1-3 0 16,1 3-8-16,0 0 8 0,3 0-16 15,-3-4 16-15,0 4-8 0,10 0 0 16,-12 0-40-16,7 0 48 15,4 0 16-15,-5 4 120 0,5 6 8 16,0-2-40-16,-5 3 72 16,0 3-80-16,6-3 0 15,-2 1-96-15,-3-2 88 0,-1 2-80 32,0-8 48-32,-5 3-8 15,1 0-32-15,5 1 88 0,-5-5-32 16,-2 4-8-16,2-3-64 15,0-4 48-15,4 3-40 16,1-3 0-16,-2 0-8 0,7 0 48 31,-2 0-48-31,6 0 0 0,4 0 24 16,-5-3-24-16,1-8-48 31,-1 3 32-31,1-2 16 16,-5 3 0-16,0 3-8 0,-1 4-8 0,-3-4 16 15,-5 4-8 1,4 0 8-16,0 0 0 0,-5 0-72 0,11 0 72 16,-6 4 0-1,5 10 96-15,0 1-40 0,-1 4 40 16,2-5-48-16,-6 1-40 0,4-3 40 16,-3-2-48-1,-2 1 8-15,2-3 96 16,-5-5-104-16,4 1 0 0,-4-4 0 15,-1 0 0-15,1 0 0 16,4 0 56-16,1 0-112 16,3 0-40-16,1-7 40 0,0-5 56 31,5 2 0-31,-6-5 0 16,1 3 0-16,1 2 0 0,-2-1-104 15,1-1 104-15,0 5 8 16,-10-1-8-16,6 8 0 0,0 0-48 15,-7 0 0-15,7 0 48 32,-1 0-24-32,1 0 24 0,3 0 96 15,-3 5 56-15,3 2-88 16,-3 0-64-16,4-4 8 16,-1 5 120-16,-3 0-80 0,3-2 40 15,-3-2-40-15,-5 4 200 31,4-4 136-31,-4 4-152 0,-1-8-8 0,-4 3-32 16,4-3-112-16,1 0-72 16,0 0 41-16,0 0-49 15,4 0-209-15,-5-18-831 16,1-8-1536-16,-5-1-7370 0</inkml:trace>
  <inkml:trace contextRef="#ctx0" brushRef="#br0" timeOffset="1468.08">1290-778 5569 0,'0'0'2744'0,"0"0"-1223"0,0 0-977 15,0 0 104-15,0 0 344 16,0 0-472-1,0 0-240-15,0 0 8 16,0 0 32-16,0 0-56 16,5 3-96-16,-1 4 17 15,5 5 95-15,-4-5-176 0,0 4-56 16,4 4 80-16,0-1-8 0,1 1-40 16,-1 5 48-16,0-7-128 31,5 6 96-31,-4 0-96 15,-2-2 8-15,2 2 64 0,-6 3-72 16,6 0 8-16,-2 0-8 16,-3 0 0-16,5 5 48 0,-10-5-48 31,5 0 0-31,-1 3 8 16,1-3 64-16,-5 1-56 15,0-1-8-15,4 0 8 0,-4-4-16 16,0 1 80-16,5 0-32 0,-5-1 88 15,0 0-72-15,0 4-56 0,0-3 48 16,0-5-48 0,4 5-8-1,-4-5 48-15,0 6-48 16,0-6-56-16,0 4 56 0,0-7 0 0,0 4 8 16,0-3 0-16,0-6-8 15,0-2-120-15,0 0-32 0,0 4-56 31,0-1-32-31,-4 0 232 16,-1 1 8-16,-4-1-56 16,5-4-144-16,-1 1-64 0,0-1 136 15,0-3-265-15,5 0-631 16,0 0-112-16,0 0-864 0,0 0-2769 16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32767" units="deg"/>
          <inkml:channel name="T" type="integer" max="2.14748E9" units="dev"/>
        </inkml:traceFormat>
        <inkml:channelProperties>
          <inkml:channelProperty channel="X" name="resolution" value="3854.94116" units="1/cm"/>
          <inkml:channelProperty channel="Y" name="resolution" value="5461.1665" units="1/cm"/>
          <inkml:channelProperty channel="F" name="resolution" value="91.01945" units="1/deg"/>
          <inkml:channelProperty channel="T" name="resolution" value="1" units="1/dev"/>
        </inkml:channelProperties>
      </inkml:inkSource>
      <inkml:timestamp xml:id="ts0" timeString="2021-09-30T01:39:51.800"/>
    </inkml:context>
    <inkml:brush xml:id="br0">
      <inkml:brushProperty name="width" value="0.05833" units="cm"/>
      <inkml:brushProperty name="height" value="0.05833" units="cm"/>
      <inkml:brushProperty name="color" value="#ED1C24"/>
      <inkml:brushProperty name="fitToCurve" value="1"/>
    </inkml:brush>
  </inkml:definitions>
  <inkml:trace contextRef="#ctx0" brushRef="#br0">1256 110 6633 0,'0'0'1696'0,"0"0"-920"0,0 0 353 31,0 0 87-31,0 0-520 16,0 0-368-16,0 0-144 15,0 0 72-15,0 0 48 0,74-67-104 0,-37 24-144 16,5-5 16-16,-1-4-64 16,15-3 40-16,-1-4-24 15,0 3-24 1,1 5 8-16,-5 3 0 16,-14 11-8-16,-4 11 8 15,-15 7 0-15,-9 9 40 0,-4 6-40 16,-5 4 120 15,0 0-128-31,0 0-104 16,-14 4-384-16,-19 18-600 0,6 1-560 15,-1-9-1417-15</inkml:trace>
  <inkml:trace contextRef="#ctx0" brushRef="#br0" timeOffset="383.88">1482-414 7465 0,'0'0'2593'15,"0"0"-1825"-15,0 0-480 16,0 0 296-16,47-8 232 0,-5-2-304 15,8-5-144-15,5-3-136 16,2 0-80-16,-2 3 24 0,0 1-112 31,-8-6-15-31,-6 9-41 16,-4 4 32-16,-14-1-40 0,-4 8 0 16,-9 0 0-16,-7 0 0 15,-3 0 8-15,0 8 296 0,0 14 408 16,0 4-264-16,-13 7-248 15,-1 0-48-15,0 1-136 16,0-1 64-16,1 0-80 16,3 1-16-16,1-5-264 15,4-3-360-15,-4 11-577 0,5-11-415 16,-1-4-2585-16</inkml:trace>
  <inkml:trace contextRef="#ctx0" brushRef="#br0" timeOffset="1279.01">2838-1199 7041 0,'0'0'2529'0,"0"0"-1225"31,0 0 72-31,0 0-192 0,0 0-247 16,0 0-209-16,0 0-296 15,0 0 16-15,-9 111-152 16,-5-52-80-16,-10 10-112 0,-3 5 0 15,-10 8-48-15,1 3-56 32,-6-8 0-32,4 0-208 0,1-14-224 15,10-8-400-15,9-14-304 16,3-15-361-16,10-15-607 0,5-11-937 16,0 0-4000-16</inkml:trace>
  <inkml:trace contextRef="#ctx0" brushRef="#br0" timeOffset="1495.94">2713-701 7041 0,'0'0'2529'0,"0"0"-1753"15,0 0-336-15,0 0 616 16,0 0 104 0,0 0-296-1,46 126-287-15,-27-79-321 0,4 5-128 16,-5 0-120-16,1-5-8 15,-1-3-112-15,-3-10-625 0,-2-5-263 0,-8-14-120 16,-1-11-704-16,-4-4-2865 16</inkml:trace>
  <inkml:trace contextRef="#ctx0" brushRef="#br0" timeOffset="1936.56">2945-823 8809 0,'0'0'2785'16,"0"0"-1929"0,0 0-456-16,0 0 160 0,166-33-72 15,-110 15-159-15,-5-1-153 0,-9 4-128 16,-5 4-48-16,-5 5-441 16,-23 6-1047-1,-5 0-1520-15,-4 0-5634 16</inkml:trace>
  <inkml:trace contextRef="#ctx0" brushRef="#br0" timeOffset="2261.51">3060-532 6833 0,'0'0'1696'0,"0"0"-1128"16,0 0-384-16,153-77-63 0,-106 48-121 15,-7 6-81-15,-7 16-815 16,-9 4-1424-16,-11 3-2081 0</inkml:trace>
  <inkml:trace contextRef="#ctx0" brushRef="#br0" timeOffset="2086.98">3042-693 8209 0,'0'0'2769'31,"0"0"-1945"-31,0 0-336 0,0 0 168 16,0 0-168-16,161-67-280 15,-128 52-96-15,-1 4-112 0,-13 11-952 16,-6 0-1456-16,-13 0-2889 0</inkml:trace>
  <inkml:trace contextRef="#ctx0" brushRef="#br0" timeOffset="1723.33">3056-1162 3408 0,'0'0'5217'0,"0"0"-4176"16,0 0-753-16,0 0 408 16,0 0 64-16,0 0-312 31,144 0-136-31,-108 7-224 0,-4 5 24 31,-3-2-112-31,-6 10-352 0,-5-10-696 16,-14 5-1369-16</inkml:trace>
  <inkml:trace contextRef="#ctx0" brushRef="#br0" timeOffset="2507.85">3273-538 1568 0,'0'0'2608'0,"0"0"-1151"0,0 0-601 16,-78 122-136-16,73-90-56 0,5-3-208 31,0-7-264-31,5-3 80 16,22-4 0-16,1-8 105 16,9-3 127-16,0-4-120 0,1 0-48 15,2 0 96-15,-7-11-96 16,-1-8-80-16,-9 1-16 0,-9-4 8 15,-9 0 112-15,-5 0 144 16,0 2-40-16,-23 3-208 31,-14 5-256-31,-5 6-208 0,-13 6-480 16,8 0-616-16,10 13-1713 0</inkml:trace>
  <inkml:trace contextRef="#ctx0" brushRef="#br0" timeOffset="3118.92">3684-358 5721 0,'0'0'3136'0,"0"0"-1575"15,0 0-105-15,0 0 392 0,0 0-311 32,0 0-697-32,0 0-360 0,0 0-256 31,0 0 32-31,0 0-120 15,0 3-136-15,0 4 0 16,0 1 0-16,0 6 0 0,10 2-352 16,4 2-632-16,9-6-712 15,0-5-577-15,-4 0-1872 0</inkml:trace>
  <inkml:trace contextRef="#ctx0" brushRef="#br0" timeOffset="3678.66">3911-929 8849 0,'0'0'2537'0,"0"0"-1865"0,0 0-504 0,0 0 240 16,0 0-96-16,0 0-128 15,140-34-184-15,-90 15-56 16,-8 5-400-16,-10 6-136 0,-4 1-56 16,-14 4-88-16,0 3-176 15,-14 0-649-15,0 15-175 0,-9 7 16 16,-10 3-2992-16</inkml:trace>
  <inkml:trace contextRef="#ctx0" brushRef="#br0" timeOffset="4460.49">4115-874 1616 0,'0'0'2312'0,"0"0"-535"0,0 0-865 0,0 0-312 31,0 0 120-31,0 0-200 16,0 0-256-16,0 0 16 0,0 0 145 16,-22 26 31-16,30-26 16 15,11 0-80-15,-1 0-96 16,1 0-32-16,4-4-112 0,0-4-80 31,-4 1-8-31,-1 0 40 0,0 0-40 16,1-1 0-16,-5 4-64 15,-5-3 72-15,1-1-72 16,-2 8-16-16,-3-3 8 0,-5 3 0 31,0 0 8-31,0 0 64 16,0 0-40-16,0 0 24 0,0 0 184 15,0 11 152-15,-5 15 16 16,-8 3-144-16,-5 12-16 0,-1-1-120 16,1 5-64-16,-6 3-48 0,6-5 72 15,-5 5-40 1,4 0-32 0,6-6-8-16,-2-9 16 15,2-8-16-15,8-7 0 0,-4-6 0 16,4-5 40-16,5-7-40 15,0 4-64-15,-5-4-32 0,5 0 24 16,0 0-216 0,0 0 136-1,0 0 96-15,0 0 48 0,0 0-64 16,0 0 64-16,0 0-152 0,0 0 160 16,0 0-192-16,0 0-72 15,0-11-40 1,0-1-280-16,0 2 80 15,5-5 272-15,0 0 184 16,4 0-640-16,-4 1 424 0,-5-1-176 16,0 4 440-16,0 0 8 15,0 3 216-15,0 4 496 0,0-2-200 16,0 6-24-16,0 0-72 31,0 0 152-31,0 0-48 16,0 0-144-16,0 0-72 0,0 0-88 15,0-5 105-15,0 5 7 0,0 0-80 16,0 0-248-16,0 0 64 0,0 0 112 16,4 0-120-1,10 0-56 1,0 0 200-16,9 0 0 16,0 5-200-16,-4-1 88 0,9-2-88 15,-5 6-8-15,-1-4-56 0,6-4-592 16,0 0-529-1,-4 0-783-15,-2-8-1121 16</inkml:trace>
  <inkml:trace contextRef="#ctx0" brushRef="#br0" timeOffset="3483.46">4101-1217 8809 0,'0'0'2761'0,"0"0"-2449"15,10 0-312-15,-1 0 0 16,4 0 0-16,2 3 0 0,3 12-88 16,-4-4-1232-16,-4 1-1529 0</inkml:trace>
  <inkml:trace contextRef="#ctx0" brushRef="#br0" timeOffset="5132.22">4541-1343 9522 0,'0'0'3992'15,"0"0"-3183"-15,0 0-289 32,0 0-48-32,0 0-48 15,0 0-72-15,-19 122-16 0,6-59-232 16,-6-5 24-16,9-3-128 15,2-14-96-15,8-4 24 0,0-14-24 32,0-4-72-32,0-9-80 0,0-6-16 15,13-4-288-15,6 0-32 16,9 0 400-16,-1-14 64 0,6-5-233 16,-1 0-15-16,-4 0 216 15,-5 9 152-15,-4 3-8 0,-11 7 16 16,-3 0 48-1,0 0 352-15,0 3 129 16,-5 23 39-16,0 11 32 16,0 7-128-16,0 16-224 0,0 2 8 15,0 0-136-15,-10 1 8 16,-3-4-48-16,3-8-88 0,-4-9 56 31,5-9-48-31,-5-8-16 16,1-9-200-16,-2-14-152 0,-3-2-208 15,-6 0 24-15,6-18-448 16,-4-19 247-16,-2 1 169 0,10-5 248 31,5 12 328-31,9 7 24 16,-5 14 512-16,5 4 240 31,0 4 49-31,0 0-321 0,24 12-56 16,17 5 352-16,1 5-368 15,3 4-128 1,7-6-208-16,-6 2-32 0,1-5-56 16,-5-1 48-1,-5-3-56-15,-5-1-416 16,-4-12-600-16,-5 0-1105 0,-10 0-2479 0</inkml:trace>
  <inkml:trace contextRef="#ctx0" brushRef="#br0" timeOffset="5614.01">4828-1280 7537 0,'0'0'3185'0,"0"0"-1561"15,0 0-760-15,0 0-128 0,60-59-95 0,-19 37-113 16,11 3-248-1,-2 1-112-15,-3 4-160 0,-6 6-8 0,-9 4-552 16,-8 4-697-16,-24 4-583 16,-5 18-905-16,-27 0-6256 15</inkml:trace>
  <inkml:trace contextRef="#ctx0" brushRef="#br0" timeOffset="6166.04">4846-1188 6041 0,'0'0'4737'16,"0"0"-3529"-16,0 0-816 15,0 0 800-15,158-51-143 0,-79 18-273 32,4-1-392-32,-5 5-184 15,-14 3-96-15,-17 7-88 0,-14 5-16 16,-15 6-696-16,-14 8-288 16,-4 0-105-16,-13 0-71 31,-19 15-688-31,-15 11 479 0,-8 0 345 15,3 0 408 1,7 3 616-16,7-2 1088 16,16-5 1-16,7 0-265 0,10 3-248 15,5 4 184-15,0 5 64 16,5 10 32-16,10 4 233 16,-6 11-305-16,4 3-256 0,-3 8-104 15,0 1-136-15,-10 6-88 0,0-3-200 16,0-11 0-16,0-12-416 0,-10-14-144 15,5-16-352-15,0-13-161 16,5-8-95-16,0-8-576 16,0-28-721-1,0-12 593-15,0-11 752 16,0-8 1120-16,5-2 648 0,10 6 952 16,3 4 24-16,0 11 129 15,1 0-441-15,8 12-264 16,6-1-207-16,-6 3-401 15,11 5-144 1,-1 3-72-16,-5 4-216 16,1 4 128-16,-6 3-136 0,-4-3-32 15,0 6-112-15,-9 1-216 16,-4 4-521-16,-10-1-199 16,0 5-16-16,-5 3-1152 0,-14 0-2137 0</inkml:trace>
  <inkml:trace contextRef="#ctx0" brushRef="#br0" timeOffset="6401.51">5258-1166 6241 0,'0'0'2192'0,"0"0"-1336"15,0 0 201-15,0 0 31 16,0 0-384 0,0 0-448-16,0 0-96 15,5 33 192-15,4-10 272 0,5 6-224 16,0 12-263-16,-1 0 55 0,-3 6 16 31,-1-3-40-15,-4-3-104-16,-1-3-56 0,1-9-8 0,-5-8 0 15,0-9-256-15,0-5-337 16,0-7-287-16,4-4-304 0,1-14-304 16,-5-4-1361-16</inkml:trace>
  <inkml:trace contextRef="#ctx0" brushRef="#br0" timeOffset="7212.36">5415-1180 4424 0,'0'0'4529'16,"0"0"-3128"-16,0 0-505 31,0 0 240-31,0 0-32 0,0 0-455 16,5-15-241-16,5 15-128 15,-6 0-80-15,0 0 8 0,6 0-56 16,-6 11-24-16,1 15 48 16,-5 3-88-16,0 8-80 15,0 0-8-15,-9 0-136 0,-1-4 80 0,2-4-48 16,-2-10-40-16,10-1-64 16,0-7 64-16,0-3 40 0,0-4 48 15,0 3 40-15,0-4-40 16,10 5 56-16,3-4 0 15,1 3 8-15,4 0 8 16,-8 1 0-16,4-1-8 16,-1 9-8-16,-8-2 16 15,-5 4-16-15,0 4 64 0,0 3-56 32,0 2 56-32,0-1-64 15,0-5 16-15,0 6-8 0,5-2-8 16,3-2 0-16,7 3 0 15,-6-4 8-15,5-1-8 0,-10 2 48 16,6-4 104-16,-10 6 192 16,0-4 40-16,0 7-24 31,-14 1-160-31,-9 0-112 0,0 1-32 16,-5-4-56-16,4-4-128 15,2-8 40-15,-1-6-40 16,0-8-64-16,9 0-8 0,-1-15-448 15,7-18 88-15,8-4 136 16,0-7 39-16,8 3 137 0,11 4 160 16,4 7 80-1,0 8 8-15,-4 5 96 16,4 5 272-16,-4 5 305 16,4 7 31-16,0 0-48 0,4 0-152 15,6 15-80 1,-1 3-200-16,-4 4-80 15,4 0-144-15,-8 0 0 0,-1 4-272 16,0-4-456-16,-4-3-776 16,4-1-761-16,-5-7-471 15,5-8 199-15,1-3 913 0,3 0 1624 16,-4 0 352-16,-4 0 1640 16,-1 0 345-1,0-3-537-15,-3-1-928 31,3 4-536-31,-9 0-336 16,-4 0-384-16,-5 0-3785 0</inkml:trace>
  <inkml:trace contextRef="#ctx0" brushRef="#br0" timeOffset="-1805.12">302 0 7961 0,'0'0'2817'0,"0"0"-1585"16,0 0-176-16,0 0 209 16,0 0-97-16,0 0-488 0,0 0-144 31,0 0-160-31,0 0 96 16,0 0 0-16,0 0-64 15,0 0-127-15,0 0-41 0,0 0-72 16,-13 7-120-16,-6 22-40 15,-9 12-8-15,-4 7 8 0,-1 4-8 16,-4 3 0-16,5-4 0 16,4 1 8-1,0-8 0-15,10 1-8 16,4-9 8-16,1 1 8 0,8 1-16 16,5 1 0-16,0 2-16 15,0 0 8-15,18 7 8 0,1 0 0 16,4-4 64-1,5 8 56 1,-6-8-104-16,6 3 64 0,1-2-72 16,-2-4 16-16,-4-5 24 0,5-7-48 15,-5 5 0-15,6-12 0 16,-2 0 0 0,-4-11 40-16,0 1-40 15,-4-2-56-15,-1-6-136 16,0 4-497-16,1-8-687 15,-9 0-1480-15,-2 0-3138 0</inkml:trace>
  <inkml:trace contextRef="#ctx0" brushRef="#br0" timeOffset="-793.42">1982 81 5417 0,'0'0'2984'16,"0"0"-943"-16,0 0-721 0,0 0 16 16,0 0-15-16,0 0-265 0,-4-8-168 15,4 8-288-15,0 0-200 16,0 0-40-16,0 0-256 15,0 0 16-15,0 0-8 16,0 0 72 0,4 14-120-16,10 9 256 15,0 11-7-15,4 2-185 0,1 5 120 16,-5-4-80-16,0 8 80 16,4-2-56-16,-8 4-72 15,-1 6 24-15,0 2-136 0,-5 4 48 47,1 0 16-47,-5 0-8 0,0 0 0 16,0-4-24-16,-9 1-32 0,-5-8-8 15,-8-1 80-15,-2-6-72 16,-4-11 40 0,5-5-32-1,-5-3-16-15,4-3-272 0,-3-9-88 0,9-2-96 16,0-4-328-16,3-4-329 15,6 0-367-15,4 0-1017 0,5-4-1447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A05B0-6676-4A60-8C46-E6A53D20F485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767AE2-F24F-4ADA-A754-C568CC347ED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353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767AE2-F24F-4ADA-A754-C568CC347ED6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833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 userDrawn="1">
            <p:ph type="ctrTitle" hasCustomPrompt="1"/>
          </p:nvPr>
        </p:nvSpPr>
        <p:spPr>
          <a:xfrm>
            <a:off x="1143000" y="555526"/>
            <a:ext cx="6858000" cy="17907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rgbClr val="37B0E8"/>
                </a:solidFill>
              </a:defRPr>
            </a:lvl1pPr>
          </a:lstStyle>
          <a:p>
            <a:r>
              <a:rPr lang="zh-TW" altLang="en-US" dirty="0"/>
              <a:t>按一下編輯母片標題</a:t>
            </a:r>
          </a:p>
        </p:txBody>
      </p:sp>
      <p:sp>
        <p:nvSpPr>
          <p:cNvPr id="3" name="副標題 2"/>
          <p:cNvSpPr>
            <a:spLocks noGrp="1"/>
          </p:cNvSpPr>
          <p:nvPr userDrawn="1">
            <p:ph type="subTitle" idx="1"/>
          </p:nvPr>
        </p:nvSpPr>
        <p:spPr>
          <a:xfrm>
            <a:off x="1143000" y="2416076"/>
            <a:ext cx="6858000" cy="1241425"/>
          </a:xfrm>
        </p:spPr>
        <p:txBody>
          <a:bodyPr>
            <a:normAutofit/>
          </a:bodyPr>
          <a:lstStyle>
            <a:lvl1pPr marL="0" indent="0" algn="r">
              <a:buNone/>
              <a:defRPr sz="2800" b="0">
                <a:solidFill>
                  <a:srgbClr val="37B0E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6" name="投影片編號版面配置區 5"/>
          <p:cNvSpPr>
            <a:spLocks noGrp="1"/>
          </p:cNvSpPr>
          <p:nvPr userDrawn="1">
            <p:ph type="sldNum" sz="quarter" idx="12"/>
          </p:nvPr>
        </p:nvSpPr>
        <p:spPr>
          <a:xfrm>
            <a:off x="6948264" y="4758103"/>
            <a:ext cx="2057400" cy="274637"/>
          </a:xfrm>
        </p:spPr>
        <p:txBody>
          <a:bodyPr/>
          <a:lstStyle>
            <a:lvl1pPr>
              <a:defRPr>
                <a:solidFill>
                  <a:srgbClr val="37B0E8"/>
                </a:solidFill>
              </a:defRPr>
            </a:lvl1pPr>
          </a:lstStyle>
          <a:p>
            <a:fld id="{9F719990-92A3-4B13-B3E7-69C360B3F17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7" y="4941330"/>
            <a:ext cx="6096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798" y="4941210"/>
            <a:ext cx="39052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9" y="4733925"/>
            <a:ext cx="11811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C:\Users\Administrator\Desktop\新建文件夹\PNG\001.png"/>
          <p:cNvPicPr>
            <a:picLocks noChangeAspect="1" noChangeArrowheads="1"/>
          </p:cNvPicPr>
          <p:nvPr userDrawn="1"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753" y="3708060"/>
            <a:ext cx="1479273" cy="129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 userDrawn="1"/>
        </p:nvSpPr>
        <p:spPr>
          <a:xfrm>
            <a:off x="6986806" y="0"/>
            <a:ext cx="360040" cy="108000"/>
          </a:xfrm>
          <a:prstGeom prst="rect">
            <a:avLst/>
          </a:prstGeom>
          <a:solidFill>
            <a:srgbClr val="00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 userDrawn="1"/>
        </p:nvSpPr>
        <p:spPr>
          <a:xfrm>
            <a:off x="8787006" y="0"/>
            <a:ext cx="360040" cy="108000"/>
          </a:xfrm>
          <a:prstGeom prst="rect">
            <a:avLst/>
          </a:prstGeom>
          <a:solidFill>
            <a:srgbClr val="F79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7436856" y="0"/>
            <a:ext cx="360040" cy="108000"/>
          </a:xfrm>
          <a:prstGeom prst="rect">
            <a:avLst/>
          </a:prstGeom>
          <a:solidFill>
            <a:srgbClr val="82D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8336956" y="0"/>
            <a:ext cx="36004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7886906" y="0"/>
            <a:ext cx="360040" cy="108000"/>
          </a:xfrm>
          <a:prstGeom prst="rect">
            <a:avLst/>
          </a:prstGeom>
          <a:solidFill>
            <a:srgbClr val="8A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83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123478"/>
            <a:ext cx="7759774" cy="6719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37B0E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902708"/>
            <a:ext cx="7788172" cy="3757274"/>
          </a:xfrm>
        </p:spPr>
        <p:txBody>
          <a:bodyPr/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7494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直線接點 8"/>
          <p:cNvCxnSpPr/>
          <p:nvPr userDrawn="1"/>
        </p:nvCxnSpPr>
        <p:spPr>
          <a:xfrm>
            <a:off x="90000" y="1820809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 userDrawn="1"/>
        </p:nvCxnSpPr>
        <p:spPr>
          <a:xfrm>
            <a:off x="90000" y="229400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 userDrawn="1"/>
        </p:nvCxnSpPr>
        <p:spPr>
          <a:xfrm>
            <a:off x="90000" y="2767199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 userDrawn="1"/>
        </p:nvCxnSpPr>
        <p:spPr>
          <a:xfrm>
            <a:off x="90000" y="324039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 userDrawn="1"/>
        </p:nvCxnSpPr>
        <p:spPr>
          <a:xfrm>
            <a:off x="90000" y="3713589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 userDrawn="1"/>
        </p:nvCxnSpPr>
        <p:spPr>
          <a:xfrm>
            <a:off x="90000" y="418678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 userDrawn="1"/>
        </p:nvCxnSpPr>
        <p:spPr>
          <a:xfrm>
            <a:off x="90000" y="4659982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6983760" y="-6588"/>
            <a:ext cx="360040" cy="108000"/>
          </a:xfrm>
          <a:prstGeom prst="rect">
            <a:avLst/>
          </a:prstGeom>
          <a:solidFill>
            <a:srgbClr val="00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>
            <a:off x="8783960" y="-6588"/>
            <a:ext cx="360040" cy="108000"/>
          </a:xfrm>
          <a:prstGeom prst="rect">
            <a:avLst/>
          </a:prstGeom>
          <a:solidFill>
            <a:srgbClr val="F79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 userDrawn="1"/>
        </p:nvSpPr>
        <p:spPr>
          <a:xfrm>
            <a:off x="7433810" y="-6588"/>
            <a:ext cx="360040" cy="108000"/>
          </a:xfrm>
          <a:prstGeom prst="rect">
            <a:avLst/>
          </a:prstGeom>
          <a:solidFill>
            <a:srgbClr val="82D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8333910" y="-6588"/>
            <a:ext cx="36004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7883860" y="-6588"/>
            <a:ext cx="360040" cy="108000"/>
          </a:xfrm>
          <a:prstGeom prst="rect">
            <a:avLst/>
          </a:prstGeom>
          <a:solidFill>
            <a:srgbClr val="8A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線接點 21"/>
          <p:cNvCxnSpPr/>
          <p:nvPr userDrawn="1"/>
        </p:nvCxnSpPr>
        <p:spPr>
          <a:xfrm>
            <a:off x="683568" y="98757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4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699793" y="1275606"/>
            <a:ext cx="5810796" cy="1224136"/>
          </a:xfrm>
        </p:spPr>
        <p:txBody>
          <a:bodyPr anchor="b">
            <a:noAutofit/>
          </a:bodyPr>
          <a:lstStyle>
            <a:lvl1pPr>
              <a:defRPr sz="3600">
                <a:solidFill>
                  <a:srgbClr val="00B0F0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699793" y="2672762"/>
            <a:ext cx="5772357" cy="1125538"/>
          </a:xfrm>
        </p:spPr>
        <p:txBody>
          <a:bodyPr>
            <a:normAutofit/>
          </a:bodyPr>
          <a:lstStyle>
            <a:lvl1pPr marL="0" indent="0">
              <a:buNone/>
              <a:defRPr sz="2800" b="0">
                <a:solidFill>
                  <a:srgbClr val="96969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54343"/>
            <a:ext cx="2233612" cy="188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288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918906"/>
            <a:ext cx="3867150" cy="3741076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918906"/>
            <a:ext cx="3867150" cy="3741076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28950" y="4772578"/>
            <a:ext cx="3086100" cy="26932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457950" y="4772578"/>
            <a:ext cx="2057400" cy="269322"/>
          </a:xfrm>
        </p:spPr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9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9359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 userDrawn="1"/>
        </p:nvSpPr>
        <p:spPr>
          <a:xfrm>
            <a:off x="6983760" y="-6588"/>
            <a:ext cx="360040" cy="108000"/>
          </a:xfrm>
          <a:prstGeom prst="rect">
            <a:avLst/>
          </a:prstGeom>
          <a:solidFill>
            <a:srgbClr val="00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8783960" y="-6588"/>
            <a:ext cx="360040" cy="108000"/>
          </a:xfrm>
          <a:prstGeom prst="rect">
            <a:avLst/>
          </a:prstGeom>
          <a:solidFill>
            <a:srgbClr val="F79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>
            <a:off x="7433810" y="-6588"/>
            <a:ext cx="360040" cy="108000"/>
          </a:xfrm>
          <a:prstGeom prst="rect">
            <a:avLst/>
          </a:prstGeom>
          <a:solidFill>
            <a:srgbClr val="82D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 userDrawn="1"/>
        </p:nvSpPr>
        <p:spPr>
          <a:xfrm>
            <a:off x="8333910" y="-6588"/>
            <a:ext cx="36004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7883860" y="-6588"/>
            <a:ext cx="360040" cy="108000"/>
          </a:xfrm>
          <a:prstGeom prst="rect">
            <a:avLst/>
          </a:prstGeom>
          <a:solidFill>
            <a:srgbClr val="8A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線接點 24"/>
          <p:cNvCxnSpPr/>
          <p:nvPr userDrawn="1"/>
        </p:nvCxnSpPr>
        <p:spPr>
          <a:xfrm>
            <a:off x="90000" y="1820809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 userDrawn="1"/>
        </p:nvCxnSpPr>
        <p:spPr>
          <a:xfrm>
            <a:off x="90000" y="229400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 userDrawn="1"/>
        </p:nvCxnSpPr>
        <p:spPr>
          <a:xfrm>
            <a:off x="90000" y="2767199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 userDrawn="1"/>
        </p:nvCxnSpPr>
        <p:spPr>
          <a:xfrm>
            <a:off x="90000" y="324039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 userDrawn="1"/>
        </p:nvCxnSpPr>
        <p:spPr>
          <a:xfrm>
            <a:off x="90000" y="3713589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 userDrawn="1"/>
        </p:nvCxnSpPr>
        <p:spPr>
          <a:xfrm>
            <a:off x="90000" y="418678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 userDrawn="1"/>
        </p:nvCxnSpPr>
        <p:spPr>
          <a:xfrm>
            <a:off x="90000" y="4659982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 userDrawn="1"/>
        </p:nvCxnSpPr>
        <p:spPr>
          <a:xfrm>
            <a:off x="90000" y="134761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標題 1"/>
          <p:cNvSpPr>
            <a:spLocks noGrp="1"/>
          </p:cNvSpPr>
          <p:nvPr>
            <p:ph type="title"/>
          </p:nvPr>
        </p:nvSpPr>
        <p:spPr>
          <a:xfrm>
            <a:off x="755576" y="95342"/>
            <a:ext cx="7759774" cy="6719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37B0E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49798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871684"/>
            <a:ext cx="3868737" cy="474562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1354903"/>
            <a:ext cx="3868737" cy="32869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873052"/>
            <a:ext cx="3887788" cy="474562"/>
          </a:xfrm>
        </p:spPr>
        <p:txBody>
          <a:bodyPr anchor="b">
            <a:normAutofit/>
          </a:bodyPr>
          <a:lstStyle>
            <a:lvl1pPr marL="0" indent="0">
              <a:buNone/>
              <a:defRPr sz="22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1354903"/>
            <a:ext cx="3887788" cy="3286948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2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73" y="339502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7494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直線接點 22"/>
          <p:cNvCxnSpPr/>
          <p:nvPr userDrawn="1"/>
        </p:nvCxnSpPr>
        <p:spPr>
          <a:xfrm>
            <a:off x="90000" y="1820809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 userDrawn="1"/>
        </p:nvCxnSpPr>
        <p:spPr>
          <a:xfrm>
            <a:off x="90000" y="229400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 userDrawn="1"/>
        </p:nvCxnSpPr>
        <p:spPr>
          <a:xfrm>
            <a:off x="90000" y="2767199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 userDrawn="1"/>
        </p:nvCxnSpPr>
        <p:spPr>
          <a:xfrm>
            <a:off x="90000" y="324039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 userDrawn="1"/>
        </p:nvCxnSpPr>
        <p:spPr>
          <a:xfrm>
            <a:off x="90000" y="3713589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線接點 27"/>
          <p:cNvCxnSpPr/>
          <p:nvPr userDrawn="1"/>
        </p:nvCxnSpPr>
        <p:spPr>
          <a:xfrm>
            <a:off x="90000" y="418678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 userDrawn="1"/>
        </p:nvCxnSpPr>
        <p:spPr>
          <a:xfrm>
            <a:off x="90000" y="4659982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 userDrawn="1"/>
        </p:nvSpPr>
        <p:spPr>
          <a:xfrm>
            <a:off x="6983760" y="-6588"/>
            <a:ext cx="360040" cy="108000"/>
          </a:xfrm>
          <a:prstGeom prst="rect">
            <a:avLst/>
          </a:prstGeom>
          <a:solidFill>
            <a:srgbClr val="00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 userDrawn="1"/>
        </p:nvSpPr>
        <p:spPr>
          <a:xfrm>
            <a:off x="8783960" y="-6588"/>
            <a:ext cx="360040" cy="108000"/>
          </a:xfrm>
          <a:prstGeom prst="rect">
            <a:avLst/>
          </a:prstGeom>
          <a:solidFill>
            <a:srgbClr val="F79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 userDrawn="1"/>
        </p:nvSpPr>
        <p:spPr>
          <a:xfrm>
            <a:off x="7433810" y="-6588"/>
            <a:ext cx="360040" cy="108000"/>
          </a:xfrm>
          <a:prstGeom prst="rect">
            <a:avLst/>
          </a:prstGeom>
          <a:solidFill>
            <a:srgbClr val="82D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 userDrawn="1"/>
        </p:nvSpPr>
        <p:spPr>
          <a:xfrm>
            <a:off x="8333910" y="-6588"/>
            <a:ext cx="36004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 userDrawn="1"/>
        </p:nvSpPr>
        <p:spPr>
          <a:xfrm>
            <a:off x="7883860" y="-6588"/>
            <a:ext cx="360040" cy="108000"/>
          </a:xfrm>
          <a:prstGeom prst="rect">
            <a:avLst/>
          </a:prstGeom>
          <a:solidFill>
            <a:srgbClr val="8A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5" name="直線接點 34"/>
          <p:cNvCxnSpPr/>
          <p:nvPr userDrawn="1"/>
        </p:nvCxnSpPr>
        <p:spPr>
          <a:xfrm>
            <a:off x="90000" y="1347614"/>
            <a:ext cx="8964000" cy="0"/>
          </a:xfrm>
          <a:prstGeom prst="line">
            <a:avLst/>
          </a:prstGeom>
          <a:ln w="3175">
            <a:solidFill>
              <a:srgbClr val="7F7F7F">
                <a:alpha val="2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標題 1"/>
          <p:cNvSpPr>
            <a:spLocks noGrp="1"/>
          </p:cNvSpPr>
          <p:nvPr>
            <p:ph type="title"/>
          </p:nvPr>
        </p:nvSpPr>
        <p:spPr>
          <a:xfrm>
            <a:off x="755576" y="123478"/>
            <a:ext cx="7759774" cy="621601"/>
          </a:xfrm>
        </p:spPr>
        <p:txBody>
          <a:bodyPr>
            <a:normAutofit/>
          </a:bodyPr>
          <a:lstStyle>
            <a:lvl1pPr>
              <a:defRPr sz="2800">
                <a:solidFill>
                  <a:srgbClr val="37B0E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786898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8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7494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直線接點 18"/>
          <p:cNvCxnSpPr/>
          <p:nvPr userDrawn="1"/>
        </p:nvCxnSpPr>
        <p:spPr>
          <a:xfrm>
            <a:off x="90000" y="1820809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 userDrawn="1"/>
        </p:nvCxnSpPr>
        <p:spPr>
          <a:xfrm>
            <a:off x="90000" y="229400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 userDrawn="1"/>
        </p:nvCxnSpPr>
        <p:spPr>
          <a:xfrm>
            <a:off x="90000" y="2767199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 userDrawn="1"/>
        </p:nvCxnSpPr>
        <p:spPr>
          <a:xfrm>
            <a:off x="90000" y="324039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線接點 22"/>
          <p:cNvCxnSpPr/>
          <p:nvPr userDrawn="1"/>
        </p:nvCxnSpPr>
        <p:spPr>
          <a:xfrm>
            <a:off x="90000" y="3713589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 userDrawn="1"/>
        </p:nvCxnSpPr>
        <p:spPr>
          <a:xfrm>
            <a:off x="90000" y="418678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 userDrawn="1"/>
        </p:nvCxnSpPr>
        <p:spPr>
          <a:xfrm>
            <a:off x="90000" y="4659982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線接點 30"/>
          <p:cNvCxnSpPr/>
          <p:nvPr userDrawn="1"/>
        </p:nvCxnSpPr>
        <p:spPr>
          <a:xfrm>
            <a:off x="90000" y="1347614"/>
            <a:ext cx="8964000" cy="0"/>
          </a:xfrm>
          <a:prstGeom prst="line">
            <a:avLst/>
          </a:prstGeom>
          <a:ln w="3175">
            <a:solidFill>
              <a:srgbClr val="7F7F7F">
                <a:alpha val="10196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標題 1"/>
          <p:cNvSpPr>
            <a:spLocks noGrp="1"/>
          </p:cNvSpPr>
          <p:nvPr>
            <p:ph type="title"/>
          </p:nvPr>
        </p:nvSpPr>
        <p:spPr>
          <a:xfrm>
            <a:off x="755576" y="123478"/>
            <a:ext cx="7759774" cy="671950"/>
          </a:xfrm>
        </p:spPr>
        <p:txBody>
          <a:bodyPr>
            <a:normAutofit/>
          </a:bodyPr>
          <a:lstStyle>
            <a:lvl1pPr>
              <a:defRPr sz="2800">
                <a:solidFill>
                  <a:srgbClr val="37B0E8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33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7494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33"/>
          <p:cNvSpPr/>
          <p:nvPr userDrawn="1"/>
        </p:nvSpPr>
        <p:spPr>
          <a:xfrm>
            <a:off x="6983760" y="-6588"/>
            <a:ext cx="360040" cy="108000"/>
          </a:xfrm>
          <a:prstGeom prst="rect">
            <a:avLst/>
          </a:prstGeom>
          <a:solidFill>
            <a:srgbClr val="00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 userDrawn="1"/>
        </p:nvSpPr>
        <p:spPr>
          <a:xfrm>
            <a:off x="8783960" y="-6588"/>
            <a:ext cx="360040" cy="108000"/>
          </a:xfrm>
          <a:prstGeom prst="rect">
            <a:avLst/>
          </a:prstGeom>
          <a:solidFill>
            <a:srgbClr val="F79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 userDrawn="1"/>
        </p:nvSpPr>
        <p:spPr>
          <a:xfrm>
            <a:off x="7433810" y="-6588"/>
            <a:ext cx="360040" cy="108000"/>
          </a:xfrm>
          <a:prstGeom prst="rect">
            <a:avLst/>
          </a:prstGeom>
          <a:solidFill>
            <a:srgbClr val="82D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 userDrawn="1"/>
        </p:nvSpPr>
        <p:spPr>
          <a:xfrm>
            <a:off x="8333910" y="-6588"/>
            <a:ext cx="36004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 userDrawn="1"/>
        </p:nvSpPr>
        <p:spPr>
          <a:xfrm>
            <a:off x="7883860" y="-6588"/>
            <a:ext cx="360040" cy="108000"/>
          </a:xfrm>
          <a:prstGeom prst="rect">
            <a:avLst/>
          </a:prstGeom>
          <a:solidFill>
            <a:srgbClr val="8A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070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7" name="Picture 2" descr="C:\Users\Administrator\Desktop\教育\PNG\未标题-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2440" y="4621733"/>
            <a:ext cx="558403" cy="47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接點 7"/>
          <p:cNvCxnSpPr/>
          <p:nvPr userDrawn="1"/>
        </p:nvCxnSpPr>
        <p:spPr>
          <a:xfrm>
            <a:off x="90000" y="132704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 userDrawn="1"/>
        </p:nvCxnSpPr>
        <p:spPr>
          <a:xfrm>
            <a:off x="90000" y="188253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線接點 9"/>
          <p:cNvCxnSpPr/>
          <p:nvPr userDrawn="1"/>
        </p:nvCxnSpPr>
        <p:spPr>
          <a:xfrm>
            <a:off x="90000" y="243802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 userDrawn="1"/>
        </p:nvCxnSpPr>
        <p:spPr>
          <a:xfrm>
            <a:off x="90000" y="299351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 userDrawn="1"/>
        </p:nvCxnSpPr>
        <p:spPr>
          <a:xfrm>
            <a:off x="90000" y="354900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 userDrawn="1"/>
        </p:nvCxnSpPr>
        <p:spPr>
          <a:xfrm>
            <a:off x="90000" y="410449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 userDrawn="1"/>
        </p:nvCxnSpPr>
        <p:spPr>
          <a:xfrm>
            <a:off x="90000" y="4659982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 userDrawn="1"/>
        </p:nvCxnSpPr>
        <p:spPr>
          <a:xfrm>
            <a:off x="90000" y="771550"/>
            <a:ext cx="8964000" cy="0"/>
          </a:xfrm>
          <a:prstGeom prst="line">
            <a:avLst/>
          </a:prstGeom>
          <a:ln w="3175">
            <a:solidFill>
              <a:srgbClr val="7F7F7F">
                <a:alpha val="40000"/>
              </a:srgb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49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7632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235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089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19990-92A3-4B13-B3E7-69C360B3F1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3117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999410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/>
          <p:nvPr userDrawn="1"/>
        </p:nvSpPr>
        <p:spPr>
          <a:xfrm>
            <a:off x="1397074" y="1644300"/>
            <a:ext cx="6375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blipFill>
                  <a:blip r:embed="rId2"/>
                  <a:tile tx="0" ty="0" sx="100000" sy="100000" flip="none" algn="tl"/>
                </a:blipFill>
              </a:rPr>
              <a:t>粉笔字论文答辩</a:t>
            </a:r>
            <a:r>
              <a:rPr lang="en-US" altLang="zh-CN" sz="5400" b="1" dirty="0">
                <a:blipFill>
                  <a:blip r:embed="rId2"/>
                  <a:tile tx="0" ty="0" sx="100000" sy="100000" flip="none" algn="tl"/>
                </a:blipFill>
              </a:rPr>
              <a:t>PPT</a:t>
            </a:r>
            <a:endParaRPr lang="zh-CN" altLang="en-US" sz="5400" b="1" dirty="0">
              <a:blipFill>
                <a:blip r:embed="rId2"/>
                <a:tile tx="0" ty="0" sx="100000" sy="100000" flip="none" algn="tl"/>
              </a:blip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150" y="4941450"/>
            <a:ext cx="6096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281" y="4941330"/>
            <a:ext cx="390525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74" y="4646175"/>
            <a:ext cx="11811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0"/>
          <p:cNvSpPr txBox="1"/>
          <p:nvPr userDrawn="1"/>
        </p:nvSpPr>
        <p:spPr>
          <a:xfrm>
            <a:off x="3170460" y="2567630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blipFill>
                  <a:blip r:embed="rId2"/>
                  <a:tile tx="0" ty="0" sx="100000" sy="100000" flip="none" algn="tl"/>
                </a:blipFill>
              </a:rPr>
              <a:t>点击输入副标题</a:t>
            </a:r>
          </a:p>
        </p:txBody>
      </p:sp>
      <p:pic>
        <p:nvPicPr>
          <p:cNvPr id="9" name="Picture 4" descr="C:\Users\Administrator\Desktop\新建文件夹\PNG\001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753" y="3708060"/>
            <a:ext cx="1479273" cy="129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037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23528" y="274639"/>
            <a:ext cx="8191822" cy="671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23528" y="1059582"/>
            <a:ext cx="8191822" cy="36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323528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04F7A-A54A-4601-AA20-E2907D3FD197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19990-92A3-4B13-B3E7-69C360B3F176}" type="slidenum">
              <a:rPr lang="zh-TW" altLang="en-US" smtClean="0"/>
              <a:t>‹#›</a:t>
            </a:fld>
            <a:endParaRPr lang="zh-TW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6804248" y="87486"/>
            <a:ext cx="360040" cy="108000"/>
          </a:xfrm>
          <a:prstGeom prst="rect">
            <a:avLst/>
          </a:prstGeom>
          <a:solidFill>
            <a:srgbClr val="00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604448" y="87486"/>
            <a:ext cx="360040" cy="108000"/>
          </a:xfrm>
          <a:prstGeom prst="rect">
            <a:avLst/>
          </a:prstGeom>
          <a:solidFill>
            <a:srgbClr val="F792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7254298" y="87486"/>
            <a:ext cx="360040" cy="108000"/>
          </a:xfrm>
          <a:prstGeom prst="rect">
            <a:avLst/>
          </a:prstGeom>
          <a:solidFill>
            <a:srgbClr val="82D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8154398" y="87486"/>
            <a:ext cx="360040" cy="10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7704348" y="87486"/>
            <a:ext cx="360040" cy="108000"/>
          </a:xfrm>
          <a:prstGeom prst="rect">
            <a:avLst/>
          </a:prstGeom>
          <a:solidFill>
            <a:srgbClr val="8ABA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30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49" r:id="rId13"/>
    <p:sldLayoutId id="2147483651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TW" altLang="en-US" sz="3600" b="1" kern="1200" baseline="0" dirty="0">
          <a:blipFill>
            <a:blip r:embed="rId16"/>
            <a:tile tx="0" ty="0" sx="100000" sy="100000" flip="none" algn="tl"/>
          </a:blipFill>
          <a:latin typeface="Arial" panose="020B0604020202020204" pitchFamily="34" charset="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zh-TW" altLang="en-US" sz="3200" b="1" kern="1200" baseline="0" dirty="0" smtClean="0">
          <a:blipFill>
            <a:blip r:embed="rId16"/>
            <a:tile tx="0" ty="0" sx="100000" sy="100000" flip="none" algn="tl"/>
          </a:blipFill>
          <a:latin typeface="Arial" panose="020B0604020202020204" pitchFamily="34" charset="0"/>
          <a:ea typeface="微軟正黑體" panose="020B0604030504040204" pitchFamily="34" charset="-120"/>
          <a:cs typeface="+mj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b="1" kern="1200" baseline="0" dirty="0" smtClean="0">
          <a:blipFill>
            <a:blip r:embed="rId16"/>
            <a:tile tx="0" ty="0" sx="100000" sy="100000" flip="none" algn="tl"/>
          </a:blipFill>
          <a:latin typeface="Arial" panose="020B0604020202020204" pitchFamily="34" charset="0"/>
          <a:ea typeface="微軟正黑體" panose="020B0604030504040204" pitchFamily="34" charset="-120"/>
          <a:cs typeface="+mj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800" b="1" kern="1200" baseline="0" dirty="0" smtClean="0">
          <a:blipFill>
            <a:blip r:embed="rId16"/>
            <a:tile tx="0" ty="0" sx="100000" sy="100000" flip="none" algn="tl"/>
          </a:blipFill>
          <a:latin typeface="Arial" panose="020B0604020202020204" pitchFamily="34" charset="0"/>
          <a:ea typeface="微軟正黑體" panose="020B0604030504040204" pitchFamily="34" charset="-120"/>
          <a:cs typeface="+mj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000" b="1" kern="1200" baseline="0" dirty="0" smtClean="0">
          <a:blipFill>
            <a:blip r:embed="rId16"/>
            <a:tile tx="0" ty="0" sx="100000" sy="100000" flip="none" algn="tl"/>
          </a:blipFill>
          <a:latin typeface="Arial" panose="020B0604020202020204" pitchFamily="34" charset="0"/>
          <a:ea typeface="微軟正黑體" panose="020B0604030504040204" pitchFamily="34" charset="-120"/>
          <a:cs typeface="+mj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zh-TW" altLang="en-US" sz="2000" b="1" kern="1200" baseline="0" dirty="0">
          <a:blipFill>
            <a:blip r:embed="rId16"/>
            <a:tile tx="0" ty="0" sx="100000" sy="100000" flip="none" algn="tl"/>
          </a:blipFill>
          <a:latin typeface="Arial" panose="020B0604020202020204" pitchFamily="34" charset="0"/>
          <a:ea typeface="微軟正黑體" panose="020B0604030504040204" pitchFamily="34" charset="-120"/>
          <a:cs typeface="+mj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4.emf"/><Relationship Id="rId3" Type="http://schemas.openxmlformats.org/officeDocument/2006/relationships/image" Target="../media/image9.emf"/><Relationship Id="rId7" Type="http://schemas.openxmlformats.org/officeDocument/2006/relationships/image" Target="../media/image11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9.xml"/><Relationship Id="rId21" Type="http://schemas.openxmlformats.org/officeDocument/2006/relationships/image" Target="../media/image18.emf"/><Relationship Id="rId42" Type="http://schemas.openxmlformats.org/officeDocument/2006/relationships/customXml" Target="../ink/ink27.xml"/><Relationship Id="rId47" Type="http://schemas.openxmlformats.org/officeDocument/2006/relationships/image" Target="../media/image31.emf"/><Relationship Id="rId63" Type="http://schemas.openxmlformats.org/officeDocument/2006/relationships/image" Target="../media/image39.emf"/><Relationship Id="rId68" Type="http://schemas.openxmlformats.org/officeDocument/2006/relationships/customXml" Target="../ink/ink40.xml"/><Relationship Id="rId2" Type="http://schemas.openxmlformats.org/officeDocument/2006/relationships/customXml" Target="../ink/ink7.xml"/><Relationship Id="rId16" Type="http://schemas.openxmlformats.org/officeDocument/2006/relationships/customXml" Target="../ink/ink14.xml"/><Relationship Id="rId29" Type="http://schemas.openxmlformats.org/officeDocument/2006/relationships/image" Target="../media/image22.emf"/><Relationship Id="rId11" Type="http://schemas.openxmlformats.org/officeDocument/2006/relationships/image" Target="../media/image1310.emf"/><Relationship Id="rId24" Type="http://schemas.openxmlformats.org/officeDocument/2006/relationships/customXml" Target="../ink/ink18.xml"/><Relationship Id="rId32" Type="http://schemas.openxmlformats.org/officeDocument/2006/relationships/customXml" Target="../ink/ink22.xml"/><Relationship Id="rId37" Type="http://schemas.openxmlformats.org/officeDocument/2006/relationships/image" Target="../media/image26.emf"/><Relationship Id="rId40" Type="http://schemas.openxmlformats.org/officeDocument/2006/relationships/customXml" Target="../ink/ink26.xml"/><Relationship Id="rId45" Type="http://schemas.openxmlformats.org/officeDocument/2006/relationships/image" Target="../media/image30.emf"/><Relationship Id="rId53" Type="http://schemas.openxmlformats.org/officeDocument/2006/relationships/image" Target="../media/image34.emf"/><Relationship Id="rId58" Type="http://schemas.openxmlformats.org/officeDocument/2006/relationships/customXml" Target="../ink/ink35.xml"/><Relationship Id="rId66" Type="http://schemas.openxmlformats.org/officeDocument/2006/relationships/customXml" Target="../ink/ink39.xml"/><Relationship Id="rId5" Type="http://schemas.openxmlformats.org/officeDocument/2006/relationships/image" Target="../media/image1010.emf"/><Relationship Id="rId61" Type="http://schemas.openxmlformats.org/officeDocument/2006/relationships/image" Target="../media/image38.emf"/><Relationship Id="rId19" Type="http://schemas.openxmlformats.org/officeDocument/2006/relationships/image" Target="../media/image17.emf"/><Relationship Id="rId14" Type="http://schemas.openxmlformats.org/officeDocument/2006/relationships/customXml" Target="../ink/ink13.xml"/><Relationship Id="rId22" Type="http://schemas.openxmlformats.org/officeDocument/2006/relationships/customXml" Target="../ink/ink17.xml"/><Relationship Id="rId27" Type="http://schemas.openxmlformats.org/officeDocument/2006/relationships/image" Target="../media/image21.emf"/><Relationship Id="rId30" Type="http://schemas.openxmlformats.org/officeDocument/2006/relationships/customXml" Target="../ink/ink21.xml"/><Relationship Id="rId35" Type="http://schemas.openxmlformats.org/officeDocument/2006/relationships/image" Target="../media/image25.emf"/><Relationship Id="rId43" Type="http://schemas.openxmlformats.org/officeDocument/2006/relationships/image" Target="../media/image29.emf"/><Relationship Id="rId48" Type="http://schemas.openxmlformats.org/officeDocument/2006/relationships/customXml" Target="../ink/ink30.xml"/><Relationship Id="rId56" Type="http://schemas.openxmlformats.org/officeDocument/2006/relationships/customXml" Target="../ink/ink34.xml"/><Relationship Id="rId64" Type="http://schemas.openxmlformats.org/officeDocument/2006/relationships/customXml" Target="../ink/ink38.xml"/><Relationship Id="rId69" Type="http://schemas.openxmlformats.org/officeDocument/2006/relationships/image" Target="../media/image42.emf"/><Relationship Id="rId8" Type="http://schemas.openxmlformats.org/officeDocument/2006/relationships/customXml" Target="../ink/ink10.xml"/><Relationship Id="rId51" Type="http://schemas.openxmlformats.org/officeDocument/2006/relationships/image" Target="../media/image33.emf"/><Relationship Id="rId72" Type="http://schemas.openxmlformats.org/officeDocument/2006/relationships/customXml" Target="../ink/ink42.xml"/><Relationship Id="rId3" Type="http://schemas.openxmlformats.org/officeDocument/2006/relationships/image" Target="../media/image910.emf"/><Relationship Id="rId12" Type="http://schemas.openxmlformats.org/officeDocument/2006/relationships/customXml" Target="../ink/ink12.xml"/><Relationship Id="rId17" Type="http://schemas.openxmlformats.org/officeDocument/2006/relationships/image" Target="../media/image16.emf"/><Relationship Id="rId25" Type="http://schemas.openxmlformats.org/officeDocument/2006/relationships/image" Target="../media/image20.emf"/><Relationship Id="rId33" Type="http://schemas.openxmlformats.org/officeDocument/2006/relationships/image" Target="../media/image24.emf"/><Relationship Id="rId38" Type="http://schemas.openxmlformats.org/officeDocument/2006/relationships/customXml" Target="../ink/ink25.xml"/><Relationship Id="rId46" Type="http://schemas.openxmlformats.org/officeDocument/2006/relationships/customXml" Target="../ink/ink29.xml"/><Relationship Id="rId59" Type="http://schemas.openxmlformats.org/officeDocument/2006/relationships/image" Target="../media/image37.emf"/><Relationship Id="rId67" Type="http://schemas.openxmlformats.org/officeDocument/2006/relationships/image" Target="../media/image41.emf"/><Relationship Id="rId20" Type="http://schemas.openxmlformats.org/officeDocument/2006/relationships/customXml" Target="../ink/ink16.xml"/><Relationship Id="rId41" Type="http://schemas.openxmlformats.org/officeDocument/2006/relationships/image" Target="../media/image28.emf"/><Relationship Id="rId54" Type="http://schemas.openxmlformats.org/officeDocument/2006/relationships/customXml" Target="../ink/ink33.xml"/><Relationship Id="rId62" Type="http://schemas.openxmlformats.org/officeDocument/2006/relationships/customXml" Target="../ink/ink37.xml"/><Relationship Id="rId70" Type="http://schemas.openxmlformats.org/officeDocument/2006/relationships/customXml" Target="../ink/ink4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.xml"/><Relationship Id="rId15" Type="http://schemas.openxmlformats.org/officeDocument/2006/relationships/image" Target="../media/image15.emf"/><Relationship Id="rId23" Type="http://schemas.openxmlformats.org/officeDocument/2006/relationships/image" Target="../media/image19.emf"/><Relationship Id="rId28" Type="http://schemas.openxmlformats.org/officeDocument/2006/relationships/customXml" Target="../ink/ink20.xml"/><Relationship Id="rId36" Type="http://schemas.openxmlformats.org/officeDocument/2006/relationships/customXml" Target="../ink/ink24.xml"/><Relationship Id="rId49" Type="http://schemas.openxmlformats.org/officeDocument/2006/relationships/image" Target="../media/image32.emf"/><Relationship Id="rId57" Type="http://schemas.openxmlformats.org/officeDocument/2006/relationships/image" Target="../media/image36.emf"/><Relationship Id="rId10" Type="http://schemas.openxmlformats.org/officeDocument/2006/relationships/customXml" Target="../ink/ink11.xml"/><Relationship Id="rId31" Type="http://schemas.openxmlformats.org/officeDocument/2006/relationships/image" Target="../media/image23.emf"/><Relationship Id="rId44" Type="http://schemas.openxmlformats.org/officeDocument/2006/relationships/customXml" Target="../ink/ink28.xml"/><Relationship Id="rId52" Type="http://schemas.openxmlformats.org/officeDocument/2006/relationships/customXml" Target="../ink/ink32.xml"/><Relationship Id="rId60" Type="http://schemas.openxmlformats.org/officeDocument/2006/relationships/customXml" Target="../ink/ink36.xml"/><Relationship Id="rId65" Type="http://schemas.openxmlformats.org/officeDocument/2006/relationships/image" Target="../media/image40.emf"/><Relationship Id="rId73" Type="http://schemas.openxmlformats.org/officeDocument/2006/relationships/image" Target="../media/image44.emf"/><Relationship Id="rId4" Type="http://schemas.openxmlformats.org/officeDocument/2006/relationships/customXml" Target="../ink/ink8.xml"/><Relationship Id="rId9" Type="http://schemas.openxmlformats.org/officeDocument/2006/relationships/image" Target="../media/image1210.emf"/><Relationship Id="rId13" Type="http://schemas.openxmlformats.org/officeDocument/2006/relationships/image" Target="../media/image140.emf"/><Relationship Id="rId18" Type="http://schemas.openxmlformats.org/officeDocument/2006/relationships/customXml" Target="../ink/ink15.xml"/><Relationship Id="rId39" Type="http://schemas.openxmlformats.org/officeDocument/2006/relationships/image" Target="../media/image27.emf"/><Relationship Id="rId34" Type="http://schemas.openxmlformats.org/officeDocument/2006/relationships/customXml" Target="../ink/ink23.xml"/><Relationship Id="rId50" Type="http://schemas.openxmlformats.org/officeDocument/2006/relationships/customXml" Target="../ink/ink31.xml"/><Relationship Id="rId55" Type="http://schemas.openxmlformats.org/officeDocument/2006/relationships/image" Target="../media/image35.emf"/><Relationship Id="rId7" Type="http://schemas.openxmlformats.org/officeDocument/2006/relationships/image" Target="../media/image1110.emf"/><Relationship Id="rId71" Type="http://schemas.openxmlformats.org/officeDocument/2006/relationships/image" Target="../media/image43.emf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customXml" Target="../ink/ink55.xml"/><Relationship Id="rId21" Type="http://schemas.openxmlformats.org/officeDocument/2006/relationships/image" Target="../media/image55.emf"/><Relationship Id="rId42" Type="http://schemas.openxmlformats.org/officeDocument/2006/relationships/customXml" Target="../ink/ink63.xml"/><Relationship Id="rId47" Type="http://schemas.openxmlformats.org/officeDocument/2006/relationships/image" Target="../media/image68.emf"/><Relationship Id="rId63" Type="http://schemas.openxmlformats.org/officeDocument/2006/relationships/image" Target="../media/image76.emf"/><Relationship Id="rId68" Type="http://schemas.openxmlformats.org/officeDocument/2006/relationships/customXml" Target="../ink/ink76.xml"/><Relationship Id="rId84" Type="http://schemas.openxmlformats.org/officeDocument/2006/relationships/customXml" Target="../ink/ink84.xml"/><Relationship Id="rId89" Type="http://schemas.openxmlformats.org/officeDocument/2006/relationships/image" Target="../media/image89.emf"/><Relationship Id="rId112" Type="http://schemas.openxmlformats.org/officeDocument/2006/relationships/customXml" Target="../ink/ink98.xml"/><Relationship Id="rId16" Type="http://schemas.openxmlformats.org/officeDocument/2006/relationships/customXml" Target="../ink/ink50.xml"/><Relationship Id="rId107" Type="http://schemas.openxmlformats.org/officeDocument/2006/relationships/image" Target="../media/image98.emf"/><Relationship Id="rId11" Type="http://schemas.openxmlformats.org/officeDocument/2006/relationships/image" Target="../media/image50.emf"/><Relationship Id="rId32" Type="http://schemas.openxmlformats.org/officeDocument/2006/relationships/customXml" Target="../ink/ink58.xml"/><Relationship Id="rId37" Type="http://schemas.openxmlformats.org/officeDocument/2006/relationships/image" Target="../media/image63.emf"/><Relationship Id="rId53" Type="http://schemas.openxmlformats.org/officeDocument/2006/relationships/image" Target="../media/image71.emf"/><Relationship Id="rId58" Type="http://schemas.openxmlformats.org/officeDocument/2006/relationships/customXml" Target="../ink/ink71.xml"/><Relationship Id="rId74" Type="http://schemas.openxmlformats.org/officeDocument/2006/relationships/customXml" Target="../ink/ink79.xml"/><Relationship Id="rId79" Type="http://schemas.openxmlformats.org/officeDocument/2006/relationships/image" Target="../media/image84.emf"/><Relationship Id="rId102" Type="http://schemas.openxmlformats.org/officeDocument/2006/relationships/customXml" Target="../ink/ink93.xml"/><Relationship Id="rId5" Type="http://schemas.openxmlformats.org/officeDocument/2006/relationships/image" Target="../media/image47.emf"/><Relationship Id="rId90" Type="http://schemas.openxmlformats.org/officeDocument/2006/relationships/customXml" Target="../ink/ink87.xml"/><Relationship Id="rId95" Type="http://schemas.openxmlformats.org/officeDocument/2006/relationships/image" Target="../media/image92.emf"/><Relationship Id="rId22" Type="http://schemas.openxmlformats.org/officeDocument/2006/relationships/customXml" Target="../ink/ink53.xml"/><Relationship Id="rId27" Type="http://schemas.openxmlformats.org/officeDocument/2006/relationships/image" Target="../media/image58.emf"/><Relationship Id="rId43" Type="http://schemas.openxmlformats.org/officeDocument/2006/relationships/image" Target="../media/image66.emf"/><Relationship Id="rId48" Type="http://schemas.openxmlformats.org/officeDocument/2006/relationships/customXml" Target="../ink/ink66.xml"/><Relationship Id="rId64" Type="http://schemas.openxmlformats.org/officeDocument/2006/relationships/customXml" Target="../ink/ink74.xml"/><Relationship Id="rId69" Type="http://schemas.openxmlformats.org/officeDocument/2006/relationships/image" Target="../media/image79.emf"/><Relationship Id="rId113" Type="http://schemas.openxmlformats.org/officeDocument/2006/relationships/image" Target="../media/image101.emf"/><Relationship Id="rId80" Type="http://schemas.openxmlformats.org/officeDocument/2006/relationships/customXml" Target="../ink/ink82.xml"/><Relationship Id="rId85" Type="http://schemas.openxmlformats.org/officeDocument/2006/relationships/image" Target="../media/image87.emf"/><Relationship Id="rId12" Type="http://schemas.openxmlformats.org/officeDocument/2006/relationships/customXml" Target="../ink/ink48.xml"/><Relationship Id="rId17" Type="http://schemas.openxmlformats.org/officeDocument/2006/relationships/image" Target="../media/image53.emf"/><Relationship Id="rId33" Type="http://schemas.openxmlformats.org/officeDocument/2006/relationships/image" Target="../media/image61.emf"/><Relationship Id="rId38" Type="http://schemas.openxmlformats.org/officeDocument/2006/relationships/customXml" Target="../ink/ink61.xml"/><Relationship Id="rId59" Type="http://schemas.openxmlformats.org/officeDocument/2006/relationships/image" Target="../media/image74.emf"/><Relationship Id="rId103" Type="http://schemas.openxmlformats.org/officeDocument/2006/relationships/image" Target="../media/image96.emf"/><Relationship Id="rId108" Type="http://schemas.openxmlformats.org/officeDocument/2006/relationships/customXml" Target="../ink/ink96.xml"/><Relationship Id="rId54" Type="http://schemas.openxmlformats.org/officeDocument/2006/relationships/customXml" Target="../ink/ink69.xml"/><Relationship Id="rId70" Type="http://schemas.openxmlformats.org/officeDocument/2006/relationships/customXml" Target="../ink/ink77.xml"/><Relationship Id="rId75" Type="http://schemas.openxmlformats.org/officeDocument/2006/relationships/image" Target="../media/image82.emf"/><Relationship Id="rId91" Type="http://schemas.openxmlformats.org/officeDocument/2006/relationships/image" Target="../media/image90.emf"/><Relationship Id="rId96" Type="http://schemas.openxmlformats.org/officeDocument/2006/relationships/customXml" Target="../ink/ink9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5.xml"/><Relationship Id="rId15" Type="http://schemas.openxmlformats.org/officeDocument/2006/relationships/image" Target="../media/image52.emf"/><Relationship Id="rId23" Type="http://schemas.openxmlformats.org/officeDocument/2006/relationships/image" Target="../media/image56.emf"/><Relationship Id="rId28" Type="http://schemas.openxmlformats.org/officeDocument/2006/relationships/customXml" Target="../ink/ink56.xml"/><Relationship Id="rId36" Type="http://schemas.openxmlformats.org/officeDocument/2006/relationships/customXml" Target="../ink/ink60.xml"/><Relationship Id="rId49" Type="http://schemas.openxmlformats.org/officeDocument/2006/relationships/image" Target="../media/image69.emf"/><Relationship Id="rId57" Type="http://schemas.openxmlformats.org/officeDocument/2006/relationships/image" Target="../media/image73.emf"/><Relationship Id="rId106" Type="http://schemas.openxmlformats.org/officeDocument/2006/relationships/customXml" Target="../ink/ink95.xml"/><Relationship Id="rId114" Type="http://schemas.openxmlformats.org/officeDocument/2006/relationships/customXml" Target="../ink/ink99.xml"/><Relationship Id="rId10" Type="http://schemas.openxmlformats.org/officeDocument/2006/relationships/customXml" Target="../ink/ink47.xml"/><Relationship Id="rId31" Type="http://schemas.openxmlformats.org/officeDocument/2006/relationships/image" Target="../media/image60.emf"/><Relationship Id="rId44" Type="http://schemas.openxmlformats.org/officeDocument/2006/relationships/customXml" Target="../ink/ink64.xml"/><Relationship Id="rId52" Type="http://schemas.openxmlformats.org/officeDocument/2006/relationships/customXml" Target="../ink/ink68.xml"/><Relationship Id="rId60" Type="http://schemas.openxmlformats.org/officeDocument/2006/relationships/customXml" Target="../ink/ink72.xml"/><Relationship Id="rId65" Type="http://schemas.openxmlformats.org/officeDocument/2006/relationships/image" Target="../media/image77.emf"/><Relationship Id="rId73" Type="http://schemas.openxmlformats.org/officeDocument/2006/relationships/image" Target="../media/image81.emf"/><Relationship Id="rId78" Type="http://schemas.openxmlformats.org/officeDocument/2006/relationships/customXml" Target="../ink/ink81.xml"/><Relationship Id="rId81" Type="http://schemas.openxmlformats.org/officeDocument/2006/relationships/image" Target="../media/image85.emf"/><Relationship Id="rId86" Type="http://schemas.openxmlformats.org/officeDocument/2006/relationships/customXml" Target="../ink/ink85.xml"/><Relationship Id="rId94" Type="http://schemas.openxmlformats.org/officeDocument/2006/relationships/customXml" Target="../ink/ink89.xml"/><Relationship Id="rId99" Type="http://schemas.openxmlformats.org/officeDocument/2006/relationships/image" Target="../media/image94.emf"/><Relationship Id="rId101" Type="http://schemas.openxmlformats.org/officeDocument/2006/relationships/image" Target="../media/image95.emf"/><Relationship Id="rId4" Type="http://schemas.openxmlformats.org/officeDocument/2006/relationships/customXml" Target="../ink/ink44.xml"/><Relationship Id="rId9" Type="http://schemas.openxmlformats.org/officeDocument/2006/relationships/image" Target="../media/image49.emf"/><Relationship Id="rId13" Type="http://schemas.openxmlformats.org/officeDocument/2006/relationships/image" Target="../media/image51.emf"/><Relationship Id="rId18" Type="http://schemas.openxmlformats.org/officeDocument/2006/relationships/customXml" Target="../ink/ink51.xml"/><Relationship Id="rId39" Type="http://schemas.openxmlformats.org/officeDocument/2006/relationships/image" Target="../media/image64.emf"/><Relationship Id="rId109" Type="http://schemas.openxmlformats.org/officeDocument/2006/relationships/image" Target="../media/image99.emf"/><Relationship Id="rId34" Type="http://schemas.openxmlformats.org/officeDocument/2006/relationships/customXml" Target="../ink/ink59.xml"/><Relationship Id="rId50" Type="http://schemas.openxmlformats.org/officeDocument/2006/relationships/customXml" Target="../ink/ink67.xml"/><Relationship Id="rId55" Type="http://schemas.openxmlformats.org/officeDocument/2006/relationships/image" Target="../media/image72.emf"/><Relationship Id="rId76" Type="http://schemas.openxmlformats.org/officeDocument/2006/relationships/customXml" Target="../ink/ink80.xml"/><Relationship Id="rId97" Type="http://schemas.openxmlformats.org/officeDocument/2006/relationships/image" Target="../media/image93.emf"/><Relationship Id="rId104" Type="http://schemas.openxmlformats.org/officeDocument/2006/relationships/customXml" Target="../ink/ink94.xml"/><Relationship Id="rId7" Type="http://schemas.openxmlformats.org/officeDocument/2006/relationships/image" Target="../media/image48.emf"/><Relationship Id="rId71" Type="http://schemas.openxmlformats.org/officeDocument/2006/relationships/image" Target="../media/image80.emf"/><Relationship Id="rId92" Type="http://schemas.openxmlformats.org/officeDocument/2006/relationships/customXml" Target="../ink/ink88.xml"/><Relationship Id="rId2" Type="http://schemas.openxmlformats.org/officeDocument/2006/relationships/customXml" Target="../ink/ink43.xml"/><Relationship Id="rId29" Type="http://schemas.openxmlformats.org/officeDocument/2006/relationships/image" Target="../media/image59.emf"/><Relationship Id="rId24" Type="http://schemas.openxmlformats.org/officeDocument/2006/relationships/customXml" Target="../ink/ink54.xml"/><Relationship Id="rId40" Type="http://schemas.openxmlformats.org/officeDocument/2006/relationships/customXml" Target="../ink/ink62.xml"/><Relationship Id="rId45" Type="http://schemas.openxmlformats.org/officeDocument/2006/relationships/image" Target="../media/image67.emf"/><Relationship Id="rId66" Type="http://schemas.openxmlformats.org/officeDocument/2006/relationships/customXml" Target="../ink/ink75.xml"/><Relationship Id="rId87" Type="http://schemas.openxmlformats.org/officeDocument/2006/relationships/image" Target="../media/image88.emf"/><Relationship Id="rId110" Type="http://schemas.openxmlformats.org/officeDocument/2006/relationships/customXml" Target="../ink/ink97.xml"/><Relationship Id="rId115" Type="http://schemas.openxmlformats.org/officeDocument/2006/relationships/image" Target="../media/image45.emf"/><Relationship Id="rId61" Type="http://schemas.openxmlformats.org/officeDocument/2006/relationships/image" Target="../media/image75.emf"/><Relationship Id="rId82" Type="http://schemas.openxmlformats.org/officeDocument/2006/relationships/customXml" Target="../ink/ink83.xml"/><Relationship Id="rId19" Type="http://schemas.openxmlformats.org/officeDocument/2006/relationships/image" Target="../media/image54.emf"/><Relationship Id="rId14" Type="http://schemas.openxmlformats.org/officeDocument/2006/relationships/customXml" Target="../ink/ink49.xml"/><Relationship Id="rId30" Type="http://schemas.openxmlformats.org/officeDocument/2006/relationships/customXml" Target="../ink/ink57.xml"/><Relationship Id="rId35" Type="http://schemas.openxmlformats.org/officeDocument/2006/relationships/image" Target="../media/image62.emf"/><Relationship Id="rId56" Type="http://schemas.openxmlformats.org/officeDocument/2006/relationships/customXml" Target="../ink/ink70.xml"/><Relationship Id="rId77" Type="http://schemas.openxmlformats.org/officeDocument/2006/relationships/image" Target="../media/image83.emf"/><Relationship Id="rId100" Type="http://schemas.openxmlformats.org/officeDocument/2006/relationships/customXml" Target="../ink/ink92.xml"/><Relationship Id="rId105" Type="http://schemas.openxmlformats.org/officeDocument/2006/relationships/image" Target="../media/image97.emf"/><Relationship Id="rId8" Type="http://schemas.openxmlformats.org/officeDocument/2006/relationships/customXml" Target="../ink/ink46.xml"/><Relationship Id="rId51" Type="http://schemas.openxmlformats.org/officeDocument/2006/relationships/image" Target="../media/image70.emf"/><Relationship Id="rId72" Type="http://schemas.openxmlformats.org/officeDocument/2006/relationships/customXml" Target="../ink/ink78.xml"/><Relationship Id="rId93" Type="http://schemas.openxmlformats.org/officeDocument/2006/relationships/image" Target="../media/image91.emf"/><Relationship Id="rId98" Type="http://schemas.openxmlformats.org/officeDocument/2006/relationships/customXml" Target="../ink/ink91.xml"/><Relationship Id="rId3" Type="http://schemas.openxmlformats.org/officeDocument/2006/relationships/image" Target="../media/image46.emf"/><Relationship Id="rId25" Type="http://schemas.openxmlformats.org/officeDocument/2006/relationships/image" Target="../media/image57.emf"/><Relationship Id="rId46" Type="http://schemas.openxmlformats.org/officeDocument/2006/relationships/customXml" Target="../ink/ink65.xml"/><Relationship Id="rId67" Type="http://schemas.openxmlformats.org/officeDocument/2006/relationships/image" Target="../media/image78.emf"/><Relationship Id="rId20" Type="http://schemas.openxmlformats.org/officeDocument/2006/relationships/customXml" Target="../ink/ink52.xml"/><Relationship Id="rId41" Type="http://schemas.openxmlformats.org/officeDocument/2006/relationships/image" Target="../media/image65.emf"/><Relationship Id="rId62" Type="http://schemas.openxmlformats.org/officeDocument/2006/relationships/customXml" Target="../ink/ink73.xml"/><Relationship Id="rId83" Type="http://schemas.openxmlformats.org/officeDocument/2006/relationships/image" Target="../media/image86.emf"/><Relationship Id="rId88" Type="http://schemas.openxmlformats.org/officeDocument/2006/relationships/customXml" Target="../ink/ink86.xml"/><Relationship Id="rId111" Type="http://schemas.openxmlformats.org/officeDocument/2006/relationships/image" Target="../media/image100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100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02.xml"/><Relationship Id="rId5" Type="http://schemas.openxmlformats.org/officeDocument/2006/relationships/image" Target="NULL"/><Relationship Id="rId4" Type="http://schemas.openxmlformats.org/officeDocument/2006/relationships/customXml" Target="../ink/ink101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18" Type="http://schemas.openxmlformats.org/officeDocument/2006/relationships/customXml" Target="../ink/ink111.xml"/><Relationship Id="rId26" Type="http://schemas.openxmlformats.org/officeDocument/2006/relationships/customXml" Target="../ink/ink115.xml"/><Relationship Id="rId39" Type="http://schemas.openxmlformats.org/officeDocument/2006/relationships/image" Target="NULL"/><Relationship Id="rId21" Type="http://schemas.openxmlformats.org/officeDocument/2006/relationships/image" Target="NULL"/><Relationship Id="rId34" Type="http://schemas.openxmlformats.org/officeDocument/2006/relationships/customXml" Target="../ink/ink119.xml"/><Relationship Id="rId7" Type="http://schemas.openxmlformats.org/officeDocument/2006/relationships/image" Target="NULL"/><Relationship Id="rId2" Type="http://schemas.openxmlformats.org/officeDocument/2006/relationships/customXml" Target="../ink/ink103.xml"/><Relationship Id="rId16" Type="http://schemas.openxmlformats.org/officeDocument/2006/relationships/customXml" Target="../ink/ink110.xml"/><Relationship Id="rId20" Type="http://schemas.openxmlformats.org/officeDocument/2006/relationships/customXml" Target="../ink/ink112.xml"/><Relationship Id="rId29" Type="http://schemas.openxmlformats.org/officeDocument/2006/relationships/image" Target="NULL"/><Relationship Id="rId41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5.xml"/><Relationship Id="rId11" Type="http://schemas.openxmlformats.org/officeDocument/2006/relationships/image" Target="NULL"/><Relationship Id="rId24" Type="http://schemas.openxmlformats.org/officeDocument/2006/relationships/customXml" Target="../ink/ink114.xml"/><Relationship Id="rId32" Type="http://schemas.openxmlformats.org/officeDocument/2006/relationships/customXml" Target="../ink/ink118.xml"/><Relationship Id="rId37" Type="http://schemas.openxmlformats.org/officeDocument/2006/relationships/image" Target="NULL"/><Relationship Id="rId40" Type="http://schemas.openxmlformats.org/officeDocument/2006/relationships/customXml" Target="../ink/ink122.xml"/><Relationship Id="rId5" Type="http://schemas.openxmlformats.org/officeDocument/2006/relationships/image" Target="NULL"/><Relationship Id="rId15" Type="http://schemas.openxmlformats.org/officeDocument/2006/relationships/image" Target="NULL"/><Relationship Id="rId23" Type="http://schemas.openxmlformats.org/officeDocument/2006/relationships/image" Target="NULL"/><Relationship Id="rId28" Type="http://schemas.openxmlformats.org/officeDocument/2006/relationships/customXml" Target="../ink/ink116.xml"/><Relationship Id="rId36" Type="http://schemas.openxmlformats.org/officeDocument/2006/relationships/customXml" Target="../ink/ink120.xml"/><Relationship Id="rId10" Type="http://schemas.openxmlformats.org/officeDocument/2006/relationships/customXml" Target="../ink/ink107.xml"/><Relationship Id="rId19" Type="http://schemas.openxmlformats.org/officeDocument/2006/relationships/image" Target="NULL"/><Relationship Id="rId31" Type="http://schemas.openxmlformats.org/officeDocument/2006/relationships/image" Target="NULL"/><Relationship Id="rId4" Type="http://schemas.openxmlformats.org/officeDocument/2006/relationships/customXml" Target="../ink/ink104.xml"/><Relationship Id="rId9" Type="http://schemas.openxmlformats.org/officeDocument/2006/relationships/image" Target="NULL"/><Relationship Id="rId14" Type="http://schemas.openxmlformats.org/officeDocument/2006/relationships/customXml" Target="../ink/ink109.xml"/><Relationship Id="rId22" Type="http://schemas.openxmlformats.org/officeDocument/2006/relationships/customXml" Target="../ink/ink113.xml"/><Relationship Id="rId27" Type="http://schemas.openxmlformats.org/officeDocument/2006/relationships/image" Target="NULL"/><Relationship Id="rId30" Type="http://schemas.openxmlformats.org/officeDocument/2006/relationships/customXml" Target="../ink/ink117.xml"/><Relationship Id="rId35" Type="http://schemas.openxmlformats.org/officeDocument/2006/relationships/image" Target="NULL"/><Relationship Id="rId8" Type="http://schemas.openxmlformats.org/officeDocument/2006/relationships/customXml" Target="../ink/ink106.xml"/><Relationship Id="rId3" Type="http://schemas.openxmlformats.org/officeDocument/2006/relationships/image" Target="NULL"/><Relationship Id="rId12" Type="http://schemas.openxmlformats.org/officeDocument/2006/relationships/customXml" Target="../ink/ink108.xml"/><Relationship Id="rId17" Type="http://schemas.openxmlformats.org/officeDocument/2006/relationships/image" Target="NULL"/><Relationship Id="rId25" Type="http://schemas.openxmlformats.org/officeDocument/2006/relationships/image" Target="NULL"/><Relationship Id="rId33" Type="http://schemas.openxmlformats.org/officeDocument/2006/relationships/image" Target="NULL"/><Relationship Id="rId38" Type="http://schemas.openxmlformats.org/officeDocument/2006/relationships/customXml" Target="../ink/ink1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6.xm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customXml" Target="../ink/ink12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25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127.xml"/><Relationship Id="rId4" Type="http://schemas.openxmlformats.org/officeDocument/2006/relationships/customXml" Target="../ink/ink124.xml"/><Relationship Id="rId9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1.xm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133.xml"/><Relationship Id="rId17" Type="http://schemas.openxmlformats.org/officeDocument/2006/relationships/image" Target="NULL"/><Relationship Id="rId2" Type="http://schemas.openxmlformats.org/officeDocument/2006/relationships/customXml" Target="../ink/ink128.xml"/><Relationship Id="rId16" Type="http://schemas.openxmlformats.org/officeDocument/2006/relationships/customXml" Target="../ink/ink13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30.xml"/><Relationship Id="rId11" Type="http://schemas.openxmlformats.org/officeDocument/2006/relationships/image" Target="NULL"/><Relationship Id="rId5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customXml" Target="../ink/ink132.xml"/><Relationship Id="rId4" Type="http://schemas.openxmlformats.org/officeDocument/2006/relationships/customXml" Target="../ink/ink129.xml"/><Relationship Id="rId9" Type="http://schemas.openxmlformats.org/officeDocument/2006/relationships/image" Target="NULL"/><Relationship Id="rId14" Type="http://schemas.openxmlformats.org/officeDocument/2006/relationships/customXml" Target="../ink/ink1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136.xml"/><Relationship Id="rId1" Type="http://schemas.openxmlformats.org/officeDocument/2006/relationships/slideLayout" Target="../slideLayouts/slideLayout5.xml"/><Relationship Id="rId5" Type="http://schemas.openxmlformats.org/officeDocument/2006/relationships/image" Target="NULL"/><Relationship Id="rId4" Type="http://schemas.openxmlformats.org/officeDocument/2006/relationships/customXml" Target="../ink/ink13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研究方法與論文寫作</a:t>
            </a: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>
          <a:xfrm>
            <a:off x="1143000" y="2416076"/>
            <a:ext cx="5733256" cy="1241425"/>
          </a:xfrm>
        </p:spPr>
        <p:txBody>
          <a:bodyPr/>
          <a:lstStyle/>
          <a:p>
            <a:r>
              <a:rPr lang="en-US" altLang="zh-TW" dirty="0"/>
              <a:t>edo@g2.usc.edu.tw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7980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71600" y="987574"/>
            <a:ext cx="6858000" cy="1790700"/>
          </a:xfrm>
        </p:spPr>
        <p:txBody>
          <a:bodyPr/>
          <a:lstStyle/>
          <a:p>
            <a:r>
              <a:rPr lang="zh-TW" altLang="en-US" dirty="0"/>
              <a:t>謝建騰</a:t>
            </a:r>
            <a:br>
              <a:rPr lang="en-US" altLang="zh-TW" dirty="0"/>
            </a:br>
            <a:r>
              <a:rPr lang="en-US" altLang="zh-TW" dirty="0" err="1"/>
              <a:t>edo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89589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問卷流程</a:t>
            </a:r>
          </a:p>
        </p:txBody>
      </p:sp>
      <p:sp>
        <p:nvSpPr>
          <p:cNvPr id="23" name="文字方塊 22"/>
          <p:cNvSpPr txBox="1"/>
          <p:nvPr/>
        </p:nvSpPr>
        <p:spPr>
          <a:xfrm>
            <a:off x="632591" y="977715"/>
            <a:ext cx="2736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研究主題與研究動機目的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632591" y="1556561"/>
            <a:ext cx="2736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文獻蒐集與假設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632591" y="2135407"/>
            <a:ext cx="2736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決定樣本數及抽樣方法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632591" y="2714253"/>
            <a:ext cx="2736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定義構面及問卷出處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632591" y="3293099"/>
            <a:ext cx="2736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量表初稿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632591" y="3871945"/>
            <a:ext cx="2736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專家效度修正問卷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632591" y="4450790"/>
            <a:ext cx="2736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問卷預試</a:t>
            </a:r>
          </a:p>
        </p:txBody>
      </p:sp>
      <p:sp>
        <p:nvSpPr>
          <p:cNvPr id="30" name="文字方塊 29"/>
          <p:cNvSpPr txBox="1"/>
          <p:nvPr/>
        </p:nvSpPr>
        <p:spPr>
          <a:xfrm>
            <a:off x="4130739" y="977715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分析方法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5707641" y="977715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項目分析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6969020" y="1035423"/>
            <a:ext cx="1633905" cy="25391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/>
          <a:p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刪除</a:t>
            </a:r>
            <a:r>
              <a:rPr lang="en-US" altLang="zh-TW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CR</a:t>
            </a:r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值未達顯著的題項</a:t>
            </a:r>
          </a:p>
        </p:txBody>
      </p:sp>
      <p:sp>
        <p:nvSpPr>
          <p:cNvPr id="34" name="文字方塊 33"/>
          <p:cNvSpPr txBox="1"/>
          <p:nvPr/>
        </p:nvSpPr>
        <p:spPr>
          <a:xfrm>
            <a:off x="6968912" y="2859782"/>
            <a:ext cx="611312" cy="253916"/>
          </a:xfrm>
          <a:prstGeom prst="rect">
            <a:avLst/>
          </a:prstGeom>
          <a:solidFill>
            <a:srgbClr val="FFF2CC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次數分配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7642460" y="2859782"/>
            <a:ext cx="745964" cy="253916"/>
          </a:xfrm>
          <a:prstGeom prst="rect">
            <a:avLst/>
          </a:prstGeom>
          <a:solidFill>
            <a:srgbClr val="FFF2CC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描述性統計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5707641" y="1636808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因素分析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5707641" y="2295902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信度分析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6969020" y="2358324"/>
            <a:ext cx="1575803" cy="25391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/>
          <a:p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刪除</a:t>
            </a:r>
            <a:r>
              <a:rPr lang="el-GR" altLang="zh-TW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α</a:t>
            </a:r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係數未達</a:t>
            </a:r>
            <a:r>
              <a:rPr lang="en-US" altLang="zh-TW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0.6</a:t>
            </a:r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之題項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4130739" y="2295902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正式問卷</a:t>
            </a:r>
          </a:p>
        </p:txBody>
      </p:sp>
      <p:cxnSp>
        <p:nvCxnSpPr>
          <p:cNvPr id="43" name="直線單箭頭接點 42"/>
          <p:cNvCxnSpPr>
            <a:stCxn id="23" idx="2"/>
            <a:endCxn id="24" idx="0"/>
          </p:cNvCxnSpPr>
          <p:nvPr/>
        </p:nvCxnSpPr>
        <p:spPr>
          <a:xfrm>
            <a:off x="2000591" y="1347047"/>
            <a:ext cx="0" cy="209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>
            <a:stCxn id="24" idx="2"/>
            <a:endCxn id="25" idx="0"/>
          </p:cNvCxnSpPr>
          <p:nvPr/>
        </p:nvCxnSpPr>
        <p:spPr>
          <a:xfrm>
            <a:off x="2000591" y="1925893"/>
            <a:ext cx="0" cy="209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>
            <a:stCxn id="25" idx="2"/>
            <a:endCxn id="26" idx="0"/>
          </p:cNvCxnSpPr>
          <p:nvPr/>
        </p:nvCxnSpPr>
        <p:spPr>
          <a:xfrm>
            <a:off x="2000591" y="2504739"/>
            <a:ext cx="0" cy="209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>
            <a:stCxn id="26" idx="2"/>
            <a:endCxn id="27" idx="0"/>
          </p:cNvCxnSpPr>
          <p:nvPr/>
        </p:nvCxnSpPr>
        <p:spPr>
          <a:xfrm>
            <a:off x="2000591" y="3083585"/>
            <a:ext cx="0" cy="209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>
            <a:stCxn id="27" idx="2"/>
            <a:endCxn id="28" idx="0"/>
          </p:cNvCxnSpPr>
          <p:nvPr/>
        </p:nvCxnSpPr>
        <p:spPr>
          <a:xfrm>
            <a:off x="2000591" y="3662431"/>
            <a:ext cx="0" cy="2095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直線單箭頭接點 67"/>
          <p:cNvCxnSpPr>
            <a:stCxn id="30" idx="3"/>
            <a:endCxn id="31" idx="1"/>
          </p:cNvCxnSpPr>
          <p:nvPr/>
        </p:nvCxnSpPr>
        <p:spPr>
          <a:xfrm>
            <a:off x="5238735" y="1162381"/>
            <a:ext cx="4689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直線單箭頭接點 71"/>
          <p:cNvCxnSpPr>
            <a:stCxn id="37" idx="2"/>
            <a:endCxn id="38" idx="0"/>
          </p:cNvCxnSpPr>
          <p:nvPr/>
        </p:nvCxnSpPr>
        <p:spPr>
          <a:xfrm>
            <a:off x="6261639" y="2006140"/>
            <a:ext cx="0" cy="2897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直線單箭頭接點 79"/>
          <p:cNvCxnSpPr>
            <a:stCxn id="38" idx="1"/>
            <a:endCxn id="40" idx="3"/>
          </p:cNvCxnSpPr>
          <p:nvPr/>
        </p:nvCxnSpPr>
        <p:spPr>
          <a:xfrm flipH="1">
            <a:off x="5238735" y="2480568"/>
            <a:ext cx="4689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直線單箭頭接點 81"/>
          <p:cNvCxnSpPr>
            <a:stCxn id="31" idx="2"/>
            <a:endCxn id="37" idx="0"/>
          </p:cNvCxnSpPr>
          <p:nvPr/>
        </p:nvCxnSpPr>
        <p:spPr>
          <a:xfrm>
            <a:off x="6261639" y="1347047"/>
            <a:ext cx="0" cy="2897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4130739" y="3088810"/>
            <a:ext cx="110799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分析統計</a:t>
            </a:r>
          </a:p>
        </p:txBody>
      </p:sp>
      <p:sp>
        <p:nvSpPr>
          <p:cNvPr id="84" name="矩形 83"/>
          <p:cNvSpPr/>
          <p:nvPr/>
        </p:nvSpPr>
        <p:spPr>
          <a:xfrm>
            <a:off x="5707641" y="3327720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推論統計</a:t>
            </a:r>
          </a:p>
        </p:txBody>
      </p:sp>
      <p:cxnSp>
        <p:nvCxnSpPr>
          <p:cNvPr id="86" name="肘形接點 85"/>
          <p:cNvCxnSpPr>
            <a:stCxn id="83" idx="3"/>
            <a:endCxn id="84" idx="1"/>
          </p:cNvCxnSpPr>
          <p:nvPr/>
        </p:nvCxnSpPr>
        <p:spPr>
          <a:xfrm>
            <a:off x="5238735" y="3273476"/>
            <a:ext cx="468906" cy="23891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直線單箭頭接點 87"/>
          <p:cNvCxnSpPr>
            <a:stCxn id="40" idx="2"/>
            <a:endCxn id="83" idx="0"/>
          </p:cNvCxnSpPr>
          <p:nvPr/>
        </p:nvCxnSpPr>
        <p:spPr>
          <a:xfrm>
            <a:off x="4684737" y="2665234"/>
            <a:ext cx="0" cy="4235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直線單箭頭接點 91"/>
          <p:cNvCxnSpPr>
            <a:stCxn id="28" idx="2"/>
            <a:endCxn id="29" idx="0"/>
          </p:cNvCxnSpPr>
          <p:nvPr/>
        </p:nvCxnSpPr>
        <p:spPr>
          <a:xfrm>
            <a:off x="2000591" y="4241277"/>
            <a:ext cx="0" cy="2095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文字方塊 92"/>
          <p:cNvSpPr txBox="1"/>
          <p:nvPr/>
        </p:nvSpPr>
        <p:spPr>
          <a:xfrm>
            <a:off x="6968912" y="3327720"/>
            <a:ext cx="611312" cy="253916"/>
          </a:xfrm>
          <a:prstGeom prst="rect">
            <a:avLst/>
          </a:prstGeom>
          <a:solidFill>
            <a:srgbClr val="FBE5D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項目分析</a:t>
            </a:r>
          </a:p>
        </p:txBody>
      </p:sp>
      <p:sp>
        <p:nvSpPr>
          <p:cNvPr id="96" name="文字方塊 95"/>
          <p:cNvSpPr txBox="1"/>
          <p:nvPr/>
        </p:nvSpPr>
        <p:spPr>
          <a:xfrm>
            <a:off x="7632770" y="3327720"/>
            <a:ext cx="611312" cy="253916"/>
          </a:xfrm>
          <a:prstGeom prst="rect">
            <a:avLst/>
          </a:prstGeom>
          <a:solidFill>
            <a:srgbClr val="FBE5D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因素分析</a:t>
            </a:r>
          </a:p>
        </p:txBody>
      </p:sp>
      <p:sp>
        <p:nvSpPr>
          <p:cNvPr id="99" name="文字方塊 98"/>
          <p:cNvSpPr txBox="1"/>
          <p:nvPr/>
        </p:nvSpPr>
        <p:spPr>
          <a:xfrm>
            <a:off x="8297269" y="3327720"/>
            <a:ext cx="611312" cy="253916"/>
          </a:xfrm>
          <a:prstGeom prst="rect">
            <a:avLst/>
          </a:prstGeom>
          <a:solidFill>
            <a:srgbClr val="FBE5D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信度分析</a:t>
            </a:r>
          </a:p>
        </p:txBody>
      </p:sp>
      <p:sp>
        <p:nvSpPr>
          <p:cNvPr id="100" name="文字方塊 99"/>
          <p:cNvSpPr txBox="1"/>
          <p:nvPr/>
        </p:nvSpPr>
        <p:spPr>
          <a:xfrm>
            <a:off x="7642460" y="3651870"/>
            <a:ext cx="500705" cy="253916"/>
          </a:xfrm>
          <a:prstGeom prst="rect">
            <a:avLst/>
          </a:prstGeom>
          <a:solidFill>
            <a:srgbClr val="FBE5D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ANOVA</a:t>
            </a:r>
            <a:endParaRPr lang="zh-TW" altLang="en-US" dirty="0"/>
          </a:p>
        </p:txBody>
      </p:sp>
      <p:sp>
        <p:nvSpPr>
          <p:cNvPr id="102" name="文字方塊 101"/>
          <p:cNvSpPr txBox="1"/>
          <p:nvPr/>
        </p:nvSpPr>
        <p:spPr>
          <a:xfrm>
            <a:off x="8297269" y="3651870"/>
            <a:ext cx="611312" cy="253916"/>
          </a:xfrm>
          <a:prstGeom prst="rect">
            <a:avLst/>
          </a:prstGeom>
          <a:solidFill>
            <a:srgbClr val="FBE5D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迴歸分析</a:t>
            </a:r>
          </a:p>
        </p:txBody>
      </p:sp>
      <p:cxnSp>
        <p:nvCxnSpPr>
          <p:cNvPr id="104" name="肘形接點 103"/>
          <p:cNvCxnSpPr>
            <a:stCxn id="29" idx="3"/>
            <a:endCxn id="30" idx="1"/>
          </p:cNvCxnSpPr>
          <p:nvPr/>
        </p:nvCxnSpPr>
        <p:spPr>
          <a:xfrm flipV="1">
            <a:off x="3368591" y="1162381"/>
            <a:ext cx="762148" cy="34730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1" name="矩形 130"/>
          <p:cNvSpPr/>
          <p:nvPr/>
        </p:nvSpPr>
        <p:spPr>
          <a:xfrm>
            <a:off x="5707641" y="2859782"/>
            <a:ext cx="110799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敘述統計</a:t>
            </a:r>
          </a:p>
        </p:txBody>
      </p:sp>
      <p:cxnSp>
        <p:nvCxnSpPr>
          <p:cNvPr id="73" name="肘形接點 72"/>
          <p:cNvCxnSpPr>
            <a:stCxn id="83" idx="3"/>
            <a:endCxn id="131" idx="1"/>
          </p:cNvCxnSpPr>
          <p:nvPr/>
        </p:nvCxnSpPr>
        <p:spPr>
          <a:xfrm flipV="1">
            <a:off x="5238735" y="3044448"/>
            <a:ext cx="468906" cy="229028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6" name="文字方塊 135"/>
          <p:cNvSpPr txBox="1"/>
          <p:nvPr/>
        </p:nvSpPr>
        <p:spPr>
          <a:xfrm>
            <a:off x="4130739" y="3769800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結果討論</a:t>
            </a:r>
          </a:p>
        </p:txBody>
      </p:sp>
      <p:sp>
        <p:nvSpPr>
          <p:cNvPr id="137" name="文字方塊 136"/>
          <p:cNvSpPr txBox="1"/>
          <p:nvPr/>
        </p:nvSpPr>
        <p:spPr>
          <a:xfrm>
            <a:off x="4361571" y="4450790"/>
            <a:ext cx="646331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結論</a:t>
            </a:r>
          </a:p>
        </p:txBody>
      </p:sp>
      <p:sp>
        <p:nvSpPr>
          <p:cNvPr id="139" name="文字方塊 138"/>
          <p:cNvSpPr txBox="1"/>
          <p:nvPr/>
        </p:nvSpPr>
        <p:spPr>
          <a:xfrm>
            <a:off x="6968912" y="3651870"/>
            <a:ext cx="386892" cy="253916"/>
          </a:xfrm>
          <a:prstGeom prst="rect">
            <a:avLst/>
          </a:prstGeom>
          <a:solidFill>
            <a:srgbClr val="FBE5D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lIns="36000" rIns="36000" rtlCol="0">
            <a:spAutoFit/>
          </a:bodyPr>
          <a:lstStyle>
            <a:defPPr>
              <a:defRPr lang="zh-CN"/>
            </a:defPPr>
            <a:lvl1pPr>
              <a:defRPr sz="105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en-US" altLang="zh-TW" dirty="0"/>
              <a:t>t</a:t>
            </a:r>
            <a:r>
              <a:rPr lang="zh-TW" altLang="en-US" dirty="0"/>
              <a:t>檢定</a:t>
            </a:r>
          </a:p>
        </p:txBody>
      </p:sp>
      <p:cxnSp>
        <p:nvCxnSpPr>
          <p:cNvPr id="135" name="直線單箭頭接點 134"/>
          <p:cNvCxnSpPr>
            <a:stCxn id="83" idx="2"/>
            <a:endCxn id="136" idx="0"/>
          </p:cNvCxnSpPr>
          <p:nvPr/>
        </p:nvCxnSpPr>
        <p:spPr>
          <a:xfrm>
            <a:off x="4684737" y="3458142"/>
            <a:ext cx="0" cy="311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直線單箭頭接點 141"/>
          <p:cNvCxnSpPr>
            <a:stCxn id="136" idx="2"/>
            <a:endCxn id="137" idx="0"/>
          </p:cNvCxnSpPr>
          <p:nvPr/>
        </p:nvCxnSpPr>
        <p:spPr>
          <a:xfrm>
            <a:off x="4684737" y="4139132"/>
            <a:ext cx="0" cy="3116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筆跡 7"/>
              <p14:cNvContentPartPr/>
              <p14:nvPr/>
            </p14:nvContentPartPr>
            <p14:xfrm>
              <a:off x="4045203" y="1486644"/>
              <a:ext cx="1081800" cy="448920"/>
            </p14:xfrm>
          </p:contentPart>
        </mc:Choice>
        <mc:Fallback xmlns="">
          <p:pic>
            <p:nvPicPr>
              <p:cNvPr id="8" name="筆跡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8363" y="1478724"/>
                <a:ext cx="1096200" cy="46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8" name="筆跡 17"/>
              <p14:cNvContentPartPr/>
              <p14:nvPr/>
            </p14:nvContentPartPr>
            <p14:xfrm>
              <a:off x="4701228" y="4459053"/>
              <a:ext cx="813960" cy="693360"/>
            </p14:xfrm>
          </p:contentPart>
        </mc:Choice>
        <mc:Fallback xmlns="">
          <p:pic>
            <p:nvPicPr>
              <p:cNvPr id="18" name="筆跡 1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91148" y="4447533"/>
                <a:ext cx="830160" cy="71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7" name="筆跡 56"/>
              <p14:cNvContentPartPr/>
              <p14:nvPr/>
            </p14:nvContentPartPr>
            <p14:xfrm>
              <a:off x="5771763" y="2340204"/>
              <a:ext cx="457920" cy="312120"/>
            </p14:xfrm>
          </p:contentPart>
        </mc:Choice>
        <mc:Fallback xmlns="">
          <p:pic>
            <p:nvPicPr>
              <p:cNvPr id="57" name="筆跡 5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762403" y="2330844"/>
                <a:ext cx="478080" cy="33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2" name="筆跡 61"/>
              <p14:cNvContentPartPr/>
              <p14:nvPr/>
            </p14:nvContentPartPr>
            <p14:xfrm>
              <a:off x="5276508" y="3776964"/>
              <a:ext cx="151455" cy="244742"/>
            </p14:xfrm>
          </p:contentPart>
        </mc:Choice>
        <mc:Fallback xmlns="">
          <p:pic>
            <p:nvPicPr>
              <p:cNvPr id="62" name="筆跡 6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67514" y="3766167"/>
                <a:ext cx="171241" cy="2645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4" name="筆跡 73"/>
              <p14:cNvContentPartPr/>
              <p14:nvPr/>
            </p14:nvContentPartPr>
            <p14:xfrm>
              <a:off x="4244748" y="4038684"/>
              <a:ext cx="865335" cy="76622"/>
            </p14:xfrm>
          </p:contentPart>
        </mc:Choice>
        <mc:Fallback xmlns="">
          <p:pic>
            <p:nvPicPr>
              <p:cNvPr id="74" name="筆跡 73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234309" y="4028612"/>
                <a:ext cx="882253" cy="978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6" name="筆跡 75"/>
              <p14:cNvContentPartPr/>
              <p14:nvPr/>
            </p14:nvContentPartPr>
            <p14:xfrm>
              <a:off x="4051068" y="2997924"/>
              <a:ext cx="279255" cy="324302"/>
            </p14:xfrm>
          </p:contentPart>
        </mc:Choice>
        <mc:Fallback xmlns="">
          <p:pic>
            <p:nvPicPr>
              <p:cNvPr id="76" name="筆跡 75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38473" y="2995045"/>
                <a:ext cx="294729" cy="33977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831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問卷流程</a:t>
            </a:r>
            <a:endParaRPr lang="zh-TW" altLang="en-US" dirty="0"/>
          </a:p>
        </p:txBody>
      </p:sp>
      <p:sp>
        <p:nvSpPr>
          <p:cNvPr id="23" name="文字方塊 22"/>
          <p:cNvSpPr txBox="1"/>
          <p:nvPr/>
        </p:nvSpPr>
        <p:spPr>
          <a:xfrm>
            <a:off x="734503" y="982422"/>
            <a:ext cx="2484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研究主題與研究目的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734503" y="1560483"/>
            <a:ext cx="2484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文獻蒐集與假設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734503" y="2138544"/>
            <a:ext cx="2484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決定樣本數及抽樣方法</a:t>
            </a:r>
          </a:p>
        </p:txBody>
      </p:sp>
      <p:sp>
        <p:nvSpPr>
          <p:cNvPr id="26" name="文字方塊 25"/>
          <p:cNvSpPr txBox="1"/>
          <p:nvPr/>
        </p:nvSpPr>
        <p:spPr>
          <a:xfrm>
            <a:off x="734503" y="2716605"/>
            <a:ext cx="2484000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定義構面及問卷出處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734503" y="3294666"/>
            <a:ext cx="2484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量表初稿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734503" y="3872727"/>
            <a:ext cx="2484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專家效度修正問卷</a:t>
            </a:r>
          </a:p>
        </p:txBody>
      </p:sp>
      <p:sp>
        <p:nvSpPr>
          <p:cNvPr id="29" name="文字方塊 28"/>
          <p:cNvSpPr txBox="1"/>
          <p:nvPr/>
        </p:nvSpPr>
        <p:spPr>
          <a:xfrm>
            <a:off x="734503" y="4450790"/>
            <a:ext cx="2484000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問卷預試</a:t>
            </a:r>
          </a:p>
        </p:txBody>
      </p:sp>
      <p:sp>
        <p:nvSpPr>
          <p:cNvPr id="30" name="文字方塊 29"/>
          <p:cNvSpPr txBox="1"/>
          <p:nvPr/>
        </p:nvSpPr>
        <p:spPr>
          <a:xfrm>
            <a:off x="3750032" y="977715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分析方法</a:t>
            </a:r>
          </a:p>
        </p:txBody>
      </p:sp>
      <p:sp>
        <p:nvSpPr>
          <p:cNvPr id="31" name="文字方塊 30"/>
          <p:cNvSpPr txBox="1"/>
          <p:nvPr/>
        </p:nvSpPr>
        <p:spPr>
          <a:xfrm>
            <a:off x="5326934" y="982422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項目分析</a:t>
            </a:r>
          </a:p>
        </p:txBody>
      </p:sp>
      <p:sp>
        <p:nvSpPr>
          <p:cNvPr id="33" name="文字方塊 32"/>
          <p:cNvSpPr txBox="1"/>
          <p:nvPr/>
        </p:nvSpPr>
        <p:spPr>
          <a:xfrm>
            <a:off x="6734666" y="1035423"/>
            <a:ext cx="1705099" cy="25391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刪除</a:t>
            </a:r>
            <a:r>
              <a:rPr lang="en-US" altLang="zh-TW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CR</a:t>
            </a:r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值未達顯著的題項</a:t>
            </a:r>
          </a:p>
        </p:txBody>
      </p:sp>
      <p:sp>
        <p:nvSpPr>
          <p:cNvPr id="34" name="文字方塊 33"/>
          <p:cNvSpPr txBox="1"/>
          <p:nvPr/>
        </p:nvSpPr>
        <p:spPr>
          <a:xfrm>
            <a:off x="3746430" y="3634842"/>
            <a:ext cx="110799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次數分配</a:t>
            </a:r>
          </a:p>
        </p:txBody>
      </p:sp>
      <p:sp>
        <p:nvSpPr>
          <p:cNvPr id="35" name="文字方塊 34"/>
          <p:cNvSpPr txBox="1"/>
          <p:nvPr/>
        </p:nvSpPr>
        <p:spPr>
          <a:xfrm>
            <a:off x="3757491" y="4070758"/>
            <a:ext cx="133882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描述性統計</a:t>
            </a:r>
          </a:p>
        </p:txBody>
      </p:sp>
      <p:sp>
        <p:nvSpPr>
          <p:cNvPr id="37" name="文字方塊 36"/>
          <p:cNvSpPr txBox="1"/>
          <p:nvPr/>
        </p:nvSpPr>
        <p:spPr>
          <a:xfrm>
            <a:off x="5326934" y="1639162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因素分析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5326934" y="2295902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信度分析</a:t>
            </a:r>
          </a:p>
        </p:txBody>
      </p:sp>
      <p:sp>
        <p:nvSpPr>
          <p:cNvPr id="39" name="文字方塊 38"/>
          <p:cNvSpPr txBox="1"/>
          <p:nvPr/>
        </p:nvSpPr>
        <p:spPr>
          <a:xfrm>
            <a:off x="6734666" y="2358324"/>
            <a:ext cx="1849115" cy="25391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刪除</a:t>
            </a:r>
            <a:r>
              <a:rPr lang="el-GR" altLang="zh-TW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α</a:t>
            </a:r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係數未達</a:t>
            </a:r>
            <a:r>
              <a:rPr lang="en-US" altLang="zh-TW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0.6</a:t>
            </a:r>
            <a:r>
              <a:rPr lang="zh-TW" altLang="en-US" sz="1050" dirty="0">
                <a:latin typeface="Cambria" panose="02040503050406030204" pitchFamily="18" charset="0"/>
                <a:ea typeface="微軟正黑體" panose="020B0604030504040204" pitchFamily="34" charset="-120"/>
              </a:rPr>
              <a:t>之題項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3750032" y="2295902"/>
            <a:ext cx="1107996" cy="36933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正式問卷</a:t>
            </a:r>
          </a:p>
        </p:txBody>
      </p:sp>
      <p:cxnSp>
        <p:nvCxnSpPr>
          <p:cNvPr id="43" name="直線單箭頭接點 42"/>
          <p:cNvCxnSpPr>
            <a:stCxn id="23" idx="2"/>
            <a:endCxn id="24" idx="0"/>
          </p:cNvCxnSpPr>
          <p:nvPr/>
        </p:nvCxnSpPr>
        <p:spPr>
          <a:xfrm>
            <a:off x="1976503" y="1351754"/>
            <a:ext cx="0" cy="208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直線單箭頭接點 44"/>
          <p:cNvCxnSpPr>
            <a:stCxn id="24" idx="2"/>
            <a:endCxn id="25" idx="0"/>
          </p:cNvCxnSpPr>
          <p:nvPr/>
        </p:nvCxnSpPr>
        <p:spPr>
          <a:xfrm>
            <a:off x="1976503" y="1929815"/>
            <a:ext cx="0" cy="208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直線單箭頭接點 46"/>
          <p:cNvCxnSpPr>
            <a:stCxn id="25" idx="2"/>
            <a:endCxn id="26" idx="0"/>
          </p:cNvCxnSpPr>
          <p:nvPr/>
        </p:nvCxnSpPr>
        <p:spPr>
          <a:xfrm>
            <a:off x="1976503" y="2507876"/>
            <a:ext cx="0" cy="208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直線單箭頭接點 48"/>
          <p:cNvCxnSpPr>
            <a:stCxn id="26" idx="2"/>
            <a:endCxn id="27" idx="0"/>
          </p:cNvCxnSpPr>
          <p:nvPr/>
        </p:nvCxnSpPr>
        <p:spPr>
          <a:xfrm>
            <a:off x="1976503" y="3085937"/>
            <a:ext cx="0" cy="208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直線單箭頭接點 50"/>
          <p:cNvCxnSpPr>
            <a:stCxn id="27" idx="2"/>
            <a:endCxn id="28" idx="0"/>
          </p:cNvCxnSpPr>
          <p:nvPr/>
        </p:nvCxnSpPr>
        <p:spPr>
          <a:xfrm>
            <a:off x="1976503" y="3663998"/>
            <a:ext cx="0" cy="2087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8" name="直線單箭頭接點 67"/>
          <p:cNvCxnSpPr>
            <a:stCxn id="30" idx="3"/>
            <a:endCxn id="31" idx="1"/>
          </p:cNvCxnSpPr>
          <p:nvPr/>
        </p:nvCxnSpPr>
        <p:spPr>
          <a:xfrm>
            <a:off x="4858028" y="1162381"/>
            <a:ext cx="468906" cy="47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直線單箭頭接點 71"/>
          <p:cNvCxnSpPr>
            <a:stCxn id="37" idx="2"/>
            <a:endCxn id="38" idx="0"/>
          </p:cNvCxnSpPr>
          <p:nvPr/>
        </p:nvCxnSpPr>
        <p:spPr>
          <a:xfrm>
            <a:off x="5880932" y="2008494"/>
            <a:ext cx="0" cy="2874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0" name="直線單箭頭接點 79"/>
          <p:cNvCxnSpPr>
            <a:stCxn id="38" idx="1"/>
            <a:endCxn id="40" idx="3"/>
          </p:cNvCxnSpPr>
          <p:nvPr/>
        </p:nvCxnSpPr>
        <p:spPr>
          <a:xfrm flipH="1">
            <a:off x="4858028" y="2480568"/>
            <a:ext cx="4689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直線單箭頭接點 81"/>
          <p:cNvCxnSpPr>
            <a:stCxn id="31" idx="2"/>
            <a:endCxn id="37" idx="0"/>
          </p:cNvCxnSpPr>
          <p:nvPr/>
        </p:nvCxnSpPr>
        <p:spPr>
          <a:xfrm>
            <a:off x="5880932" y="1351754"/>
            <a:ext cx="0" cy="2874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3750032" y="3088810"/>
            <a:ext cx="1107996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敘述統計</a:t>
            </a:r>
          </a:p>
        </p:txBody>
      </p:sp>
      <p:sp>
        <p:nvSpPr>
          <p:cNvPr id="84" name="矩形 83"/>
          <p:cNvSpPr/>
          <p:nvPr/>
        </p:nvSpPr>
        <p:spPr>
          <a:xfrm>
            <a:off x="5326934" y="3069688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推論統計</a:t>
            </a:r>
          </a:p>
        </p:txBody>
      </p:sp>
      <p:cxnSp>
        <p:nvCxnSpPr>
          <p:cNvPr id="86" name="肘形接點 85"/>
          <p:cNvCxnSpPr>
            <a:stCxn id="40" idx="2"/>
            <a:endCxn id="84" idx="0"/>
          </p:cNvCxnSpPr>
          <p:nvPr/>
        </p:nvCxnSpPr>
        <p:spPr>
          <a:xfrm rot="16200000" flipH="1">
            <a:off x="4890254" y="2079010"/>
            <a:ext cx="404454" cy="1576902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直線單箭頭接點 87"/>
          <p:cNvCxnSpPr>
            <a:stCxn id="40" idx="2"/>
            <a:endCxn id="83" idx="0"/>
          </p:cNvCxnSpPr>
          <p:nvPr/>
        </p:nvCxnSpPr>
        <p:spPr>
          <a:xfrm>
            <a:off x="4304030" y="2665234"/>
            <a:ext cx="0" cy="4235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直線單箭頭接點 91"/>
          <p:cNvCxnSpPr>
            <a:stCxn id="28" idx="2"/>
            <a:endCxn id="29" idx="0"/>
          </p:cNvCxnSpPr>
          <p:nvPr/>
        </p:nvCxnSpPr>
        <p:spPr>
          <a:xfrm>
            <a:off x="1976503" y="4242059"/>
            <a:ext cx="0" cy="208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文字方塊 92"/>
          <p:cNvSpPr txBox="1"/>
          <p:nvPr/>
        </p:nvSpPr>
        <p:spPr>
          <a:xfrm>
            <a:off x="5326934" y="3634842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項目分析</a:t>
            </a:r>
          </a:p>
        </p:txBody>
      </p:sp>
      <p:sp>
        <p:nvSpPr>
          <p:cNvPr id="96" name="文字方塊 95"/>
          <p:cNvSpPr txBox="1"/>
          <p:nvPr/>
        </p:nvSpPr>
        <p:spPr>
          <a:xfrm>
            <a:off x="5326934" y="4070758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因素分析</a:t>
            </a:r>
          </a:p>
        </p:txBody>
      </p:sp>
      <p:sp>
        <p:nvSpPr>
          <p:cNvPr id="99" name="文字方塊 98"/>
          <p:cNvSpPr txBox="1"/>
          <p:nvPr/>
        </p:nvSpPr>
        <p:spPr>
          <a:xfrm>
            <a:off x="5326934" y="4506674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信度分析</a:t>
            </a:r>
          </a:p>
        </p:txBody>
      </p:sp>
      <p:sp>
        <p:nvSpPr>
          <p:cNvPr id="100" name="文字方塊 99"/>
          <p:cNvSpPr txBox="1"/>
          <p:nvPr/>
        </p:nvSpPr>
        <p:spPr>
          <a:xfrm>
            <a:off x="6550368" y="3634842"/>
            <a:ext cx="897362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mbria" panose="02040503050406030204" pitchFamily="18" charset="0"/>
                <a:ea typeface="微軟正黑體" panose="020B0604030504040204" pitchFamily="34" charset="-120"/>
              </a:rPr>
              <a:t>ANOVA</a:t>
            </a:r>
            <a:endParaRPr lang="zh-TW" altLang="en-US" dirty="0">
              <a:latin typeface="Cambria" panose="020405030504060302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102" name="文字方塊 101"/>
          <p:cNvSpPr txBox="1"/>
          <p:nvPr/>
        </p:nvSpPr>
        <p:spPr>
          <a:xfrm>
            <a:off x="6550368" y="4506674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迴歸分析</a:t>
            </a:r>
          </a:p>
        </p:txBody>
      </p:sp>
      <p:cxnSp>
        <p:nvCxnSpPr>
          <p:cNvPr id="104" name="肘形接點 103"/>
          <p:cNvCxnSpPr>
            <a:stCxn id="29" idx="3"/>
            <a:endCxn id="30" idx="1"/>
          </p:cNvCxnSpPr>
          <p:nvPr/>
        </p:nvCxnSpPr>
        <p:spPr>
          <a:xfrm flipV="1">
            <a:off x="3218503" y="1162381"/>
            <a:ext cx="531529" cy="347307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文字方塊 40"/>
          <p:cNvSpPr txBox="1"/>
          <p:nvPr/>
        </p:nvSpPr>
        <p:spPr>
          <a:xfrm>
            <a:off x="3760019" y="4506674"/>
            <a:ext cx="87716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複選題</a:t>
            </a:r>
          </a:p>
        </p:txBody>
      </p:sp>
      <p:sp>
        <p:nvSpPr>
          <p:cNvPr id="42" name="文字方塊 41"/>
          <p:cNvSpPr txBox="1"/>
          <p:nvPr/>
        </p:nvSpPr>
        <p:spPr>
          <a:xfrm>
            <a:off x="6550368" y="4070758"/>
            <a:ext cx="110799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相關分析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4" name="筆跡 43"/>
              <p14:cNvContentPartPr/>
              <p14:nvPr/>
            </p14:nvContentPartPr>
            <p14:xfrm>
              <a:off x="2113560" y="268200"/>
              <a:ext cx="6995160" cy="4394520"/>
            </p14:xfrm>
          </p:contentPart>
        </mc:Choice>
        <mc:Fallback xmlns="">
          <p:pic>
            <p:nvPicPr>
              <p:cNvPr id="44" name="筆跡 43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06360" y="256680"/>
                <a:ext cx="7015680" cy="441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6" name="筆跡 45"/>
              <p14:cNvContentPartPr/>
              <p14:nvPr/>
            </p14:nvContentPartPr>
            <p14:xfrm>
              <a:off x="7519680" y="299160"/>
              <a:ext cx="470160" cy="513000"/>
            </p14:xfrm>
          </p:contentPart>
        </mc:Choice>
        <mc:Fallback xmlns="">
          <p:pic>
            <p:nvPicPr>
              <p:cNvPr id="46" name="筆跡 45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11400" y="291240"/>
                <a:ext cx="485640" cy="52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筆跡 47"/>
              <p14:cNvContentPartPr/>
              <p14:nvPr/>
            </p14:nvContentPartPr>
            <p14:xfrm>
              <a:off x="5673240" y="346320"/>
              <a:ext cx="1421640" cy="477720"/>
            </p14:xfrm>
          </p:contentPart>
        </mc:Choice>
        <mc:Fallback xmlns="">
          <p:pic>
            <p:nvPicPr>
              <p:cNvPr id="48" name="筆跡 4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64960" y="337680"/>
                <a:ext cx="1438920" cy="49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0" name="筆跡 49"/>
              <p14:cNvContentPartPr/>
              <p14:nvPr/>
            </p14:nvContentPartPr>
            <p14:xfrm>
              <a:off x="6836400" y="827280"/>
              <a:ext cx="271440" cy="20880"/>
            </p14:xfrm>
          </p:contentPart>
        </mc:Choice>
        <mc:Fallback xmlns="">
          <p:pic>
            <p:nvPicPr>
              <p:cNvPr id="50" name="筆跡 49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27040" y="821520"/>
                <a:ext cx="286560" cy="3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2" name="筆跡 51"/>
              <p14:cNvContentPartPr/>
              <p14:nvPr/>
            </p14:nvContentPartPr>
            <p14:xfrm>
              <a:off x="2577240" y="830520"/>
              <a:ext cx="534240" cy="816480"/>
            </p14:xfrm>
          </p:contentPart>
        </mc:Choice>
        <mc:Fallback xmlns="">
          <p:pic>
            <p:nvPicPr>
              <p:cNvPr id="52" name="筆跡 5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67880" y="824400"/>
                <a:ext cx="550440" cy="8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筆跡 52"/>
              <p14:cNvContentPartPr/>
              <p14:nvPr/>
            </p14:nvContentPartPr>
            <p14:xfrm>
              <a:off x="7682040" y="1062000"/>
              <a:ext cx="271440" cy="201600"/>
            </p14:xfrm>
          </p:contentPart>
        </mc:Choice>
        <mc:Fallback xmlns="">
          <p:pic>
            <p:nvPicPr>
              <p:cNvPr id="53" name="筆跡 5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671600" y="1051920"/>
                <a:ext cx="291960" cy="22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4" name="筆跡 53"/>
              <p14:cNvContentPartPr/>
              <p14:nvPr/>
            </p14:nvContentPartPr>
            <p14:xfrm>
              <a:off x="6853320" y="1512720"/>
              <a:ext cx="242640" cy="777240"/>
            </p14:xfrm>
          </p:contentPart>
        </mc:Choice>
        <mc:Fallback xmlns="">
          <p:pic>
            <p:nvPicPr>
              <p:cNvPr id="54" name="筆跡 5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842520" y="1501920"/>
                <a:ext cx="262080" cy="79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5" name="筆跡 54"/>
              <p14:cNvContentPartPr/>
              <p14:nvPr/>
            </p14:nvContentPartPr>
            <p14:xfrm>
              <a:off x="3844800" y="1426680"/>
              <a:ext cx="1649520" cy="1423080"/>
            </p14:xfrm>
          </p:contentPart>
        </mc:Choice>
        <mc:Fallback xmlns="">
          <p:pic>
            <p:nvPicPr>
              <p:cNvPr id="55" name="筆跡 5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836160" y="1416600"/>
                <a:ext cx="1667880" cy="144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6" name="筆跡 55"/>
              <p14:cNvContentPartPr/>
              <p14:nvPr/>
            </p14:nvContentPartPr>
            <p14:xfrm>
              <a:off x="6307200" y="1562760"/>
              <a:ext cx="2496960" cy="431640"/>
            </p14:xfrm>
          </p:contentPart>
        </mc:Choice>
        <mc:Fallback xmlns="">
          <p:pic>
            <p:nvPicPr>
              <p:cNvPr id="56" name="筆跡 5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297120" y="1553400"/>
                <a:ext cx="2512800" cy="450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7" name="筆跡 56"/>
              <p14:cNvContentPartPr/>
              <p14:nvPr/>
            </p14:nvContentPartPr>
            <p14:xfrm>
              <a:off x="1217433" y="1819287"/>
              <a:ext cx="821880" cy="82440"/>
            </p14:xfrm>
          </p:contentPart>
        </mc:Choice>
        <mc:Fallback xmlns="">
          <p:pic>
            <p:nvPicPr>
              <p:cNvPr id="57" name="筆跡 5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07717" y="1809927"/>
                <a:ext cx="841671" cy="10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8" name="筆跡 57"/>
              <p14:cNvContentPartPr/>
              <p14:nvPr/>
            </p14:nvContentPartPr>
            <p14:xfrm>
              <a:off x="6939720" y="2112840"/>
              <a:ext cx="409320" cy="259560"/>
            </p14:xfrm>
          </p:contentPart>
        </mc:Choice>
        <mc:Fallback xmlns="">
          <p:pic>
            <p:nvPicPr>
              <p:cNvPr id="58" name="筆跡 5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33600" y="2103840"/>
                <a:ext cx="42444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9" name="筆跡 58"/>
              <p14:cNvContentPartPr/>
              <p14:nvPr/>
            </p14:nvContentPartPr>
            <p14:xfrm>
              <a:off x="4666320" y="2171520"/>
              <a:ext cx="466200" cy="40320"/>
            </p14:xfrm>
          </p:contentPart>
        </mc:Choice>
        <mc:Fallback xmlns="">
          <p:pic>
            <p:nvPicPr>
              <p:cNvPr id="59" name="筆跡 5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658760" y="2162880"/>
                <a:ext cx="481680" cy="57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60" name="筆跡 59"/>
              <p14:cNvContentPartPr/>
              <p14:nvPr/>
            </p14:nvContentPartPr>
            <p14:xfrm>
              <a:off x="7951680" y="2640960"/>
              <a:ext cx="1019520" cy="708480"/>
            </p14:xfrm>
          </p:contentPart>
        </mc:Choice>
        <mc:Fallback xmlns="">
          <p:pic>
            <p:nvPicPr>
              <p:cNvPr id="60" name="筆跡 5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942680" y="2631240"/>
                <a:ext cx="1037520" cy="72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61" name="筆跡 60"/>
              <p14:cNvContentPartPr/>
              <p14:nvPr/>
            </p14:nvContentPartPr>
            <p14:xfrm>
              <a:off x="6366240" y="2316600"/>
              <a:ext cx="189720" cy="234000"/>
            </p14:xfrm>
          </p:contentPart>
        </mc:Choice>
        <mc:Fallback xmlns="">
          <p:pic>
            <p:nvPicPr>
              <p:cNvPr id="61" name="筆跡 60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354360" y="2310840"/>
                <a:ext cx="207360" cy="25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2" name="筆跡 61"/>
              <p14:cNvContentPartPr/>
              <p14:nvPr/>
            </p14:nvContentPartPr>
            <p14:xfrm>
              <a:off x="6505920" y="2600640"/>
              <a:ext cx="1343160" cy="1001880"/>
            </p14:xfrm>
          </p:contentPart>
        </mc:Choice>
        <mc:Fallback xmlns="">
          <p:pic>
            <p:nvPicPr>
              <p:cNvPr id="62" name="筆跡 61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498360" y="2592360"/>
                <a:ext cx="1360440" cy="101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63" name="筆跡 62"/>
              <p14:cNvContentPartPr/>
              <p14:nvPr/>
            </p14:nvContentPartPr>
            <p14:xfrm>
              <a:off x="5488200" y="2599920"/>
              <a:ext cx="398520" cy="58680"/>
            </p14:xfrm>
          </p:contentPart>
        </mc:Choice>
        <mc:Fallback xmlns="">
          <p:pic>
            <p:nvPicPr>
              <p:cNvPr id="63" name="筆跡 62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479200" y="2590920"/>
                <a:ext cx="415440" cy="77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64" name="筆跡 63"/>
              <p14:cNvContentPartPr/>
              <p14:nvPr/>
            </p14:nvContentPartPr>
            <p14:xfrm>
              <a:off x="2228760" y="2428200"/>
              <a:ext cx="942840" cy="43560"/>
            </p14:xfrm>
          </p:contentPart>
        </mc:Choice>
        <mc:Fallback xmlns="">
          <p:pic>
            <p:nvPicPr>
              <p:cNvPr id="64" name="筆跡 63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2221560" y="2419560"/>
                <a:ext cx="958680" cy="6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5" name="筆跡 64"/>
              <p14:cNvContentPartPr/>
              <p14:nvPr/>
            </p14:nvContentPartPr>
            <p14:xfrm>
              <a:off x="7682760" y="3211200"/>
              <a:ext cx="943920" cy="340560"/>
            </p14:xfrm>
          </p:contentPart>
        </mc:Choice>
        <mc:Fallback xmlns="">
          <p:pic>
            <p:nvPicPr>
              <p:cNvPr id="65" name="筆跡 64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674480" y="3201840"/>
                <a:ext cx="961560" cy="35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66" name="筆跡 65"/>
              <p14:cNvContentPartPr/>
              <p14:nvPr/>
            </p14:nvContentPartPr>
            <p14:xfrm>
              <a:off x="4296600" y="3358440"/>
              <a:ext cx="655560" cy="516600"/>
            </p14:xfrm>
          </p:contentPart>
        </mc:Choice>
        <mc:Fallback xmlns="">
          <p:pic>
            <p:nvPicPr>
              <p:cNvPr id="66" name="筆跡 65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4290840" y="3349080"/>
                <a:ext cx="667440" cy="53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67" name="筆跡 66"/>
              <p14:cNvContentPartPr/>
              <p14:nvPr/>
            </p14:nvContentPartPr>
            <p14:xfrm>
              <a:off x="979920" y="3015720"/>
              <a:ext cx="924480" cy="81720"/>
            </p14:xfrm>
          </p:contentPart>
        </mc:Choice>
        <mc:Fallback xmlns="">
          <p:pic>
            <p:nvPicPr>
              <p:cNvPr id="67" name="筆跡 66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73440" y="3006720"/>
                <a:ext cx="93816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69" name="筆跡 68"/>
              <p14:cNvContentPartPr/>
              <p14:nvPr/>
            </p14:nvContentPartPr>
            <p14:xfrm>
              <a:off x="5897160" y="3344040"/>
              <a:ext cx="396360" cy="62280"/>
            </p14:xfrm>
          </p:contentPart>
        </mc:Choice>
        <mc:Fallback xmlns="">
          <p:pic>
            <p:nvPicPr>
              <p:cNvPr id="69" name="筆跡 68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890680" y="3334680"/>
                <a:ext cx="411480" cy="8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70" name="筆跡 69"/>
              <p14:cNvContentPartPr/>
              <p14:nvPr/>
            </p14:nvContentPartPr>
            <p14:xfrm>
              <a:off x="979920" y="3085200"/>
              <a:ext cx="990000" cy="689400"/>
            </p14:xfrm>
          </p:contentPart>
        </mc:Choice>
        <mc:Fallback xmlns="">
          <p:pic>
            <p:nvPicPr>
              <p:cNvPr id="70" name="筆跡 69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71640" y="3080880"/>
                <a:ext cx="1003320" cy="703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71" name="筆跡 70"/>
              <p14:cNvContentPartPr/>
              <p14:nvPr/>
            </p14:nvContentPartPr>
            <p14:xfrm>
              <a:off x="7410600" y="3717000"/>
              <a:ext cx="200520" cy="123840"/>
            </p14:xfrm>
          </p:contentPart>
        </mc:Choice>
        <mc:Fallback xmlns="">
          <p:pic>
            <p:nvPicPr>
              <p:cNvPr id="71" name="筆跡 70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402320" y="3707640"/>
                <a:ext cx="21816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73" name="筆跡 72"/>
              <p14:cNvContentPartPr/>
              <p14:nvPr/>
            </p14:nvContentPartPr>
            <p14:xfrm>
              <a:off x="7598160" y="3576600"/>
              <a:ext cx="648720" cy="704880"/>
            </p14:xfrm>
          </p:contentPart>
        </mc:Choice>
        <mc:Fallback xmlns="">
          <p:pic>
            <p:nvPicPr>
              <p:cNvPr id="73" name="筆跡 72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588440" y="3566520"/>
                <a:ext cx="66420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74" name="筆跡 73"/>
              <p14:cNvContentPartPr/>
              <p14:nvPr/>
            </p14:nvContentPartPr>
            <p14:xfrm>
              <a:off x="5021280" y="4149000"/>
              <a:ext cx="91080" cy="175320"/>
            </p14:xfrm>
          </p:contentPart>
        </mc:Choice>
        <mc:Fallback xmlns="">
          <p:pic>
            <p:nvPicPr>
              <p:cNvPr id="74" name="筆跡 73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5010120" y="4141800"/>
                <a:ext cx="109440" cy="19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75" name="筆跡 74"/>
              <p14:cNvContentPartPr/>
              <p14:nvPr/>
            </p14:nvContentPartPr>
            <p14:xfrm>
              <a:off x="1115280" y="4146480"/>
              <a:ext cx="1770120" cy="85320"/>
            </p14:xfrm>
          </p:contentPart>
        </mc:Choice>
        <mc:Fallback xmlns="">
          <p:pic>
            <p:nvPicPr>
              <p:cNvPr id="75" name="筆跡 74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107000" y="4137480"/>
                <a:ext cx="1784880" cy="103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76" name="筆跡 75"/>
              <p14:cNvContentPartPr/>
              <p14:nvPr/>
            </p14:nvContentPartPr>
            <p14:xfrm>
              <a:off x="1990080" y="4430160"/>
              <a:ext cx="1617120" cy="436680"/>
            </p14:xfrm>
          </p:contentPart>
        </mc:Choice>
        <mc:Fallback xmlns="">
          <p:pic>
            <p:nvPicPr>
              <p:cNvPr id="76" name="筆跡 75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979640" y="4420800"/>
                <a:ext cx="1631880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77" name="筆跡 76"/>
              <p14:cNvContentPartPr/>
              <p14:nvPr/>
            </p14:nvContentPartPr>
            <p14:xfrm>
              <a:off x="4607280" y="4483440"/>
              <a:ext cx="133920" cy="253080"/>
            </p14:xfrm>
          </p:contentPart>
        </mc:Choice>
        <mc:Fallback xmlns="">
          <p:pic>
            <p:nvPicPr>
              <p:cNvPr id="77" name="筆跡 76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596120" y="4475880"/>
                <a:ext cx="152640" cy="27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78" name="筆跡 77"/>
              <p14:cNvContentPartPr/>
              <p14:nvPr/>
            </p14:nvContentPartPr>
            <p14:xfrm>
              <a:off x="7471080" y="4603320"/>
              <a:ext cx="153000" cy="154080"/>
            </p14:xfrm>
          </p:contentPart>
        </mc:Choice>
        <mc:Fallback xmlns="">
          <p:pic>
            <p:nvPicPr>
              <p:cNvPr id="78" name="筆跡 77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461360" y="4593600"/>
                <a:ext cx="172440" cy="17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79" name="筆跡 78"/>
              <p14:cNvContentPartPr/>
              <p14:nvPr/>
            </p14:nvContentPartPr>
            <p14:xfrm>
              <a:off x="6307200" y="3666240"/>
              <a:ext cx="212040" cy="1114200"/>
            </p14:xfrm>
          </p:contentPart>
        </mc:Choice>
        <mc:Fallback xmlns="">
          <p:pic>
            <p:nvPicPr>
              <p:cNvPr id="79" name="筆跡 78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297840" y="3655080"/>
                <a:ext cx="232560" cy="11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81" name="筆跡 80"/>
              <p14:cNvContentPartPr/>
              <p14:nvPr/>
            </p14:nvContentPartPr>
            <p14:xfrm>
              <a:off x="8053920" y="3895200"/>
              <a:ext cx="543600" cy="1193760"/>
            </p14:xfrm>
          </p:contentPart>
        </mc:Choice>
        <mc:Fallback xmlns="">
          <p:pic>
            <p:nvPicPr>
              <p:cNvPr id="81" name="筆跡 80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8043840" y="3885480"/>
                <a:ext cx="564120" cy="121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85" name="筆跡 84"/>
              <p14:cNvContentPartPr/>
              <p14:nvPr/>
            </p14:nvContentPartPr>
            <p14:xfrm>
              <a:off x="2554920" y="4881240"/>
              <a:ext cx="966240" cy="78120"/>
            </p14:xfrm>
          </p:contentPart>
        </mc:Choice>
        <mc:Fallback xmlns="">
          <p:pic>
            <p:nvPicPr>
              <p:cNvPr id="85" name="筆跡 84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2547000" y="4872600"/>
                <a:ext cx="984240" cy="9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87" name="筆跡 86"/>
              <p14:cNvContentPartPr/>
              <p14:nvPr/>
            </p14:nvContentPartPr>
            <p14:xfrm>
              <a:off x="1625313" y="1294407"/>
              <a:ext cx="1157847" cy="621873"/>
            </p14:xfrm>
          </p:contentPart>
        </mc:Choice>
        <mc:Fallback xmlns="">
          <p:pic>
            <p:nvPicPr>
              <p:cNvPr id="87" name="筆跡 86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1614872" y="1283604"/>
                <a:ext cx="1175128" cy="6409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89" name="筆跡 88"/>
              <p14:cNvContentPartPr/>
              <p14:nvPr/>
            </p14:nvContentPartPr>
            <p14:xfrm>
              <a:off x="202233" y="1390167"/>
              <a:ext cx="845727" cy="866520"/>
            </p14:xfrm>
          </p:contentPart>
        </mc:Choice>
        <mc:Fallback xmlns="">
          <p:pic>
            <p:nvPicPr>
              <p:cNvPr id="89" name="筆跡 88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192512" y="1381887"/>
                <a:ext cx="864809" cy="88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90" name="筆跡 89"/>
              <p14:cNvContentPartPr/>
              <p14:nvPr/>
            </p14:nvContentPartPr>
            <p14:xfrm>
              <a:off x="377913" y="1945287"/>
              <a:ext cx="1410207" cy="453240"/>
            </p14:xfrm>
          </p:contentPart>
        </mc:Choice>
        <mc:Fallback xmlns="">
          <p:pic>
            <p:nvPicPr>
              <p:cNvPr id="90" name="筆跡 89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367832" y="1937007"/>
                <a:ext cx="1428928" cy="47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91" name="筆跡 90"/>
              <p14:cNvContentPartPr/>
              <p14:nvPr/>
            </p14:nvContentPartPr>
            <p14:xfrm>
              <a:off x="326073" y="628047"/>
              <a:ext cx="3259800" cy="1457640"/>
            </p14:xfrm>
          </p:contentPart>
        </mc:Choice>
        <mc:Fallback xmlns="">
          <p:pic>
            <p:nvPicPr>
              <p:cNvPr id="91" name="筆跡 90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309153" y="607887"/>
                <a:ext cx="3295080" cy="149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002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9" name="筆跡 128"/>
              <p14:cNvContentPartPr/>
              <p14:nvPr/>
            </p14:nvContentPartPr>
            <p14:xfrm>
              <a:off x="1626753" y="2026287"/>
              <a:ext cx="63720" cy="0"/>
            </p14:xfrm>
          </p:contentPart>
        </mc:Choice>
        <mc:Fallback xmlns="">
          <p:pic>
            <p:nvPicPr>
              <p:cNvPr id="129" name="筆跡 12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6372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57" name="筆跡 356"/>
              <p14:cNvContentPartPr/>
              <p14:nvPr/>
            </p14:nvContentPartPr>
            <p14:xfrm>
              <a:off x="746553" y="320967"/>
              <a:ext cx="1659600" cy="947880"/>
            </p14:xfrm>
          </p:contentPart>
        </mc:Choice>
        <mc:Fallback xmlns="">
          <p:pic>
            <p:nvPicPr>
              <p:cNvPr id="357" name="筆跡 35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8993" y="312687"/>
                <a:ext cx="1677240" cy="9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88" name="筆跡 387"/>
              <p14:cNvContentPartPr/>
              <p14:nvPr/>
            </p14:nvContentPartPr>
            <p14:xfrm>
              <a:off x="3287433" y="48807"/>
              <a:ext cx="3249720" cy="2111040"/>
            </p14:xfrm>
          </p:contentPart>
        </mc:Choice>
        <mc:Fallback xmlns="">
          <p:pic>
            <p:nvPicPr>
              <p:cNvPr id="388" name="筆跡 387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75913" y="41247"/>
                <a:ext cx="3272400" cy="21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05" name="筆跡 404"/>
              <p14:cNvContentPartPr/>
              <p14:nvPr/>
            </p14:nvContentPartPr>
            <p14:xfrm>
              <a:off x="147153" y="1470807"/>
              <a:ext cx="6499080" cy="3488040"/>
            </p14:xfrm>
          </p:contentPart>
        </mc:Choice>
        <mc:Fallback xmlns="">
          <p:pic>
            <p:nvPicPr>
              <p:cNvPr id="405" name="筆跡 40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1753" y="1461447"/>
                <a:ext cx="6515640" cy="350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22" name="筆跡 421"/>
              <p14:cNvContentPartPr/>
              <p14:nvPr/>
            </p14:nvContentPartPr>
            <p14:xfrm>
              <a:off x="2507673" y="351567"/>
              <a:ext cx="1495440" cy="2040480"/>
            </p14:xfrm>
          </p:contentPart>
        </mc:Choice>
        <mc:Fallback xmlns="">
          <p:pic>
            <p:nvPicPr>
              <p:cNvPr id="422" name="筆跡 421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494713" y="339687"/>
                <a:ext cx="1518840" cy="206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23" name="筆跡 422"/>
              <p14:cNvContentPartPr/>
              <p14:nvPr/>
            </p14:nvContentPartPr>
            <p14:xfrm>
              <a:off x="2511633" y="2339847"/>
              <a:ext cx="66960" cy="117720"/>
            </p14:xfrm>
          </p:contentPart>
        </mc:Choice>
        <mc:Fallback xmlns="">
          <p:pic>
            <p:nvPicPr>
              <p:cNvPr id="423" name="筆跡 42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01193" y="2330127"/>
                <a:ext cx="87120" cy="13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24" name="筆跡 423"/>
              <p14:cNvContentPartPr/>
              <p14:nvPr/>
            </p14:nvContentPartPr>
            <p14:xfrm>
              <a:off x="2531433" y="2252367"/>
              <a:ext cx="115920" cy="82800"/>
            </p14:xfrm>
          </p:contentPart>
        </mc:Choice>
        <mc:Fallback xmlns="">
          <p:pic>
            <p:nvPicPr>
              <p:cNvPr id="424" name="筆跡 423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20633" y="2240847"/>
                <a:ext cx="136080" cy="10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25" name="筆跡 424"/>
              <p14:cNvContentPartPr/>
              <p14:nvPr/>
            </p14:nvContentPartPr>
            <p14:xfrm>
              <a:off x="1540353" y="1962207"/>
              <a:ext cx="169920" cy="656640"/>
            </p14:xfrm>
          </p:contentPart>
        </mc:Choice>
        <mc:Fallback xmlns="">
          <p:pic>
            <p:nvPicPr>
              <p:cNvPr id="425" name="筆跡 424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29553" y="1952127"/>
                <a:ext cx="192600" cy="67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6" name="筆跡 425"/>
              <p14:cNvContentPartPr/>
              <p14:nvPr/>
            </p14:nvContentPartPr>
            <p14:xfrm>
              <a:off x="232833" y="594207"/>
              <a:ext cx="1343880" cy="1751040"/>
            </p14:xfrm>
          </p:contentPart>
        </mc:Choice>
        <mc:Fallback xmlns="">
          <p:pic>
            <p:nvPicPr>
              <p:cNvPr id="426" name="筆跡 425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20233" y="581607"/>
                <a:ext cx="1366560" cy="177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27" name="筆跡 426"/>
              <p14:cNvContentPartPr/>
              <p14:nvPr/>
            </p14:nvContentPartPr>
            <p14:xfrm>
              <a:off x="627753" y="626247"/>
              <a:ext cx="153720" cy="291960"/>
            </p14:xfrm>
          </p:contentPart>
        </mc:Choice>
        <mc:Fallback xmlns="">
          <p:pic>
            <p:nvPicPr>
              <p:cNvPr id="427" name="筆跡 426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18393" y="615807"/>
                <a:ext cx="175680" cy="30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28" name="筆跡 427"/>
              <p14:cNvContentPartPr/>
              <p14:nvPr/>
            </p14:nvContentPartPr>
            <p14:xfrm>
              <a:off x="4279233" y="2808207"/>
              <a:ext cx="2880" cy="15480"/>
            </p14:xfrm>
          </p:contentPart>
        </mc:Choice>
        <mc:Fallback xmlns="">
          <p:pic>
            <p:nvPicPr>
              <p:cNvPr id="428" name="筆跡 427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274193" y="2802807"/>
                <a:ext cx="1332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29" name="筆跡 428"/>
              <p14:cNvContentPartPr/>
              <p14:nvPr/>
            </p14:nvContentPartPr>
            <p14:xfrm>
              <a:off x="4140273" y="2802447"/>
              <a:ext cx="191880" cy="136800"/>
            </p14:xfrm>
          </p:contentPart>
        </mc:Choice>
        <mc:Fallback xmlns="">
          <p:pic>
            <p:nvPicPr>
              <p:cNvPr id="429" name="筆跡 428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129113" y="2791647"/>
                <a:ext cx="20844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34" name="筆跡 433"/>
              <p14:cNvContentPartPr/>
              <p14:nvPr/>
            </p14:nvContentPartPr>
            <p14:xfrm>
              <a:off x="4853433" y="2810727"/>
              <a:ext cx="73800" cy="59040"/>
            </p14:xfrm>
          </p:contentPart>
        </mc:Choice>
        <mc:Fallback xmlns="">
          <p:pic>
            <p:nvPicPr>
              <p:cNvPr id="434" name="筆跡 433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43353" y="2800287"/>
                <a:ext cx="92520" cy="7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37" name="筆跡 436"/>
              <p14:cNvContentPartPr/>
              <p14:nvPr/>
            </p14:nvContentPartPr>
            <p14:xfrm>
              <a:off x="5198673" y="2802447"/>
              <a:ext cx="15480" cy="44640"/>
            </p14:xfrm>
          </p:contentPart>
        </mc:Choice>
        <mc:Fallback xmlns="">
          <p:pic>
            <p:nvPicPr>
              <p:cNvPr id="437" name="筆跡 436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187513" y="2791287"/>
                <a:ext cx="3492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38" name="筆跡 437"/>
              <p14:cNvContentPartPr/>
              <p14:nvPr/>
            </p14:nvContentPartPr>
            <p14:xfrm>
              <a:off x="5166273" y="2864727"/>
              <a:ext cx="59760" cy="37440"/>
            </p14:xfrm>
          </p:contentPart>
        </mc:Choice>
        <mc:Fallback xmlns="">
          <p:pic>
            <p:nvPicPr>
              <p:cNvPr id="438" name="筆跡 437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156193" y="2854647"/>
                <a:ext cx="7848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39" name="筆跡 438"/>
              <p14:cNvContentPartPr/>
              <p14:nvPr/>
            </p14:nvContentPartPr>
            <p14:xfrm>
              <a:off x="5146113" y="2907207"/>
              <a:ext cx="75600" cy="25920"/>
            </p14:xfrm>
          </p:contentPart>
        </mc:Choice>
        <mc:Fallback xmlns="">
          <p:pic>
            <p:nvPicPr>
              <p:cNvPr id="439" name="筆跡 43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138553" y="2898207"/>
                <a:ext cx="92160" cy="4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65" name="筆跡 464"/>
              <p14:cNvContentPartPr/>
              <p14:nvPr/>
            </p14:nvContentPartPr>
            <p14:xfrm>
              <a:off x="6503673" y="828207"/>
              <a:ext cx="531360" cy="2003760"/>
            </p14:xfrm>
          </p:contentPart>
        </mc:Choice>
        <mc:Fallback xmlns="">
          <p:pic>
            <p:nvPicPr>
              <p:cNvPr id="465" name="筆跡 464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493593" y="819207"/>
                <a:ext cx="552600" cy="20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67" name="筆跡 466"/>
              <p14:cNvContentPartPr/>
              <p14:nvPr/>
            </p14:nvContentPartPr>
            <p14:xfrm>
              <a:off x="6108393" y="1359567"/>
              <a:ext cx="870480" cy="1419480"/>
            </p14:xfrm>
          </p:contentPart>
        </mc:Choice>
        <mc:Fallback xmlns="">
          <p:pic>
            <p:nvPicPr>
              <p:cNvPr id="467" name="筆跡 466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097953" y="1348767"/>
                <a:ext cx="892800" cy="144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69" name="筆跡 468"/>
              <p14:cNvContentPartPr/>
              <p14:nvPr/>
            </p14:nvContentPartPr>
            <p14:xfrm>
              <a:off x="6596553" y="1853847"/>
              <a:ext cx="975600" cy="1041840"/>
            </p14:xfrm>
          </p:contentPart>
        </mc:Choice>
        <mc:Fallback xmlns="">
          <p:pic>
            <p:nvPicPr>
              <p:cNvPr id="469" name="筆跡 468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6586117" y="1842687"/>
                <a:ext cx="997552" cy="106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89" name="筆跡 488"/>
              <p14:cNvContentPartPr/>
              <p14:nvPr/>
            </p14:nvContentPartPr>
            <p14:xfrm>
              <a:off x="1592193" y="2836647"/>
              <a:ext cx="883440" cy="455760"/>
            </p14:xfrm>
          </p:contentPart>
        </mc:Choice>
        <mc:Fallback xmlns="">
          <p:pic>
            <p:nvPicPr>
              <p:cNvPr id="489" name="筆跡 488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579593" y="2824407"/>
                <a:ext cx="907920" cy="4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92" name="筆跡 491"/>
              <p14:cNvContentPartPr/>
              <p14:nvPr/>
            </p14:nvContentPartPr>
            <p14:xfrm>
              <a:off x="7227633" y="1232127"/>
              <a:ext cx="171720" cy="92880"/>
            </p14:xfrm>
          </p:contentPart>
        </mc:Choice>
        <mc:Fallback xmlns="">
          <p:pic>
            <p:nvPicPr>
              <p:cNvPr id="492" name="筆跡 491"/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217193" y="1224207"/>
                <a:ext cx="191520" cy="11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93" name="筆跡 492"/>
              <p14:cNvContentPartPr/>
              <p14:nvPr/>
            </p14:nvContentPartPr>
            <p14:xfrm>
              <a:off x="7324113" y="1204407"/>
              <a:ext cx="42480" cy="303480"/>
            </p14:xfrm>
          </p:contentPart>
        </mc:Choice>
        <mc:Fallback xmlns="">
          <p:pic>
            <p:nvPicPr>
              <p:cNvPr id="493" name="筆跡 492"/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7314393" y="1195047"/>
                <a:ext cx="6120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494" name="筆跡 493"/>
              <p14:cNvContentPartPr/>
              <p14:nvPr/>
            </p14:nvContentPartPr>
            <p14:xfrm>
              <a:off x="7279113" y="1331487"/>
              <a:ext cx="106920" cy="80640"/>
            </p14:xfrm>
          </p:contentPart>
        </mc:Choice>
        <mc:Fallback xmlns="">
          <p:pic>
            <p:nvPicPr>
              <p:cNvPr id="494" name="筆跡 493"/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7275873" y="1323207"/>
                <a:ext cx="118440" cy="9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95" name="筆跡 494"/>
              <p14:cNvContentPartPr/>
              <p14:nvPr/>
            </p14:nvContentPartPr>
            <p14:xfrm>
              <a:off x="7377393" y="1328967"/>
              <a:ext cx="66600" cy="26280"/>
            </p14:xfrm>
          </p:contentPart>
        </mc:Choice>
        <mc:Fallback xmlns="">
          <p:pic>
            <p:nvPicPr>
              <p:cNvPr id="495" name="筆跡 494"/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368033" y="1319607"/>
                <a:ext cx="8064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96" name="筆跡 495"/>
              <p14:cNvContentPartPr/>
              <p14:nvPr/>
            </p14:nvContentPartPr>
            <p14:xfrm>
              <a:off x="7450113" y="1066527"/>
              <a:ext cx="30240" cy="80640"/>
            </p14:xfrm>
          </p:contentPart>
        </mc:Choice>
        <mc:Fallback xmlns="">
          <p:pic>
            <p:nvPicPr>
              <p:cNvPr id="496" name="筆跡 495"/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440033" y="1056807"/>
                <a:ext cx="46800" cy="9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97" name="筆跡 496"/>
              <p14:cNvContentPartPr/>
              <p14:nvPr/>
            </p14:nvContentPartPr>
            <p14:xfrm>
              <a:off x="7508433" y="1054647"/>
              <a:ext cx="45000" cy="120960"/>
            </p14:xfrm>
          </p:contentPart>
        </mc:Choice>
        <mc:Fallback xmlns="">
          <p:pic>
            <p:nvPicPr>
              <p:cNvPr id="497" name="筆跡 496"/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503033" y="1045647"/>
                <a:ext cx="5940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98" name="筆跡 497"/>
              <p14:cNvContentPartPr/>
              <p14:nvPr/>
            </p14:nvContentPartPr>
            <p14:xfrm>
              <a:off x="7454433" y="1169847"/>
              <a:ext cx="107280" cy="34920"/>
            </p14:xfrm>
          </p:contentPart>
        </mc:Choice>
        <mc:Fallback xmlns="">
          <p:pic>
            <p:nvPicPr>
              <p:cNvPr id="498" name="筆跡 497"/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446153" y="1161567"/>
                <a:ext cx="120960" cy="5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99" name="筆跡 498"/>
              <p14:cNvContentPartPr/>
              <p14:nvPr/>
            </p14:nvContentPartPr>
            <p14:xfrm>
              <a:off x="7526073" y="1206207"/>
              <a:ext cx="19080" cy="65880"/>
            </p14:xfrm>
          </p:contentPart>
        </mc:Choice>
        <mc:Fallback xmlns="">
          <p:pic>
            <p:nvPicPr>
              <p:cNvPr id="499" name="筆跡 498"/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521033" y="1198647"/>
                <a:ext cx="31680" cy="8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500" name="筆跡 499"/>
              <p14:cNvContentPartPr/>
              <p14:nvPr/>
            </p14:nvContentPartPr>
            <p14:xfrm>
              <a:off x="7516713" y="1219527"/>
              <a:ext cx="48600" cy="19440"/>
            </p14:xfrm>
          </p:contentPart>
        </mc:Choice>
        <mc:Fallback xmlns="">
          <p:pic>
            <p:nvPicPr>
              <p:cNvPr id="500" name="筆跡 499"/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509153" y="1211967"/>
                <a:ext cx="63360" cy="3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501" name="筆跡 500"/>
              <p14:cNvContentPartPr/>
              <p14:nvPr/>
            </p14:nvContentPartPr>
            <p14:xfrm>
              <a:off x="7516713" y="1238607"/>
              <a:ext cx="51840" cy="18720"/>
            </p14:xfrm>
          </p:contentPart>
        </mc:Choice>
        <mc:Fallback xmlns="">
          <p:pic>
            <p:nvPicPr>
              <p:cNvPr id="501" name="筆跡 500"/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510953" y="1232847"/>
                <a:ext cx="65160" cy="3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02" name="筆跡 501"/>
              <p14:cNvContentPartPr/>
              <p14:nvPr/>
            </p14:nvContentPartPr>
            <p14:xfrm>
              <a:off x="7497633" y="1286847"/>
              <a:ext cx="42480" cy="11160"/>
            </p14:xfrm>
          </p:contentPart>
        </mc:Choice>
        <mc:Fallback xmlns="">
          <p:pic>
            <p:nvPicPr>
              <p:cNvPr id="502" name="筆跡 501"/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488993" y="1278207"/>
                <a:ext cx="59040" cy="2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03" name="筆跡 502"/>
              <p14:cNvContentPartPr/>
              <p14:nvPr/>
            </p14:nvContentPartPr>
            <p14:xfrm>
              <a:off x="7478193" y="1297647"/>
              <a:ext cx="149400" cy="203760"/>
            </p14:xfrm>
          </p:contentPart>
        </mc:Choice>
        <mc:Fallback xmlns="">
          <p:pic>
            <p:nvPicPr>
              <p:cNvPr id="503" name="筆跡 502"/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468833" y="1291167"/>
                <a:ext cx="168120" cy="21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504" name="筆跡 503"/>
              <p14:cNvContentPartPr/>
              <p14:nvPr/>
            </p14:nvContentPartPr>
            <p14:xfrm>
              <a:off x="7675833" y="1097847"/>
              <a:ext cx="154080" cy="339120"/>
            </p14:xfrm>
          </p:contentPart>
        </mc:Choice>
        <mc:Fallback xmlns="">
          <p:pic>
            <p:nvPicPr>
              <p:cNvPr id="504" name="筆跡 503"/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7664313" y="1089567"/>
                <a:ext cx="175320" cy="35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505" name="筆跡 504"/>
              <p14:cNvContentPartPr/>
              <p14:nvPr/>
            </p14:nvContentPartPr>
            <p14:xfrm>
              <a:off x="7700673" y="1208367"/>
              <a:ext cx="101160" cy="212400"/>
            </p14:xfrm>
          </p:contentPart>
        </mc:Choice>
        <mc:Fallback xmlns="">
          <p:pic>
            <p:nvPicPr>
              <p:cNvPr id="505" name="筆跡 504"/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7692033" y="1198647"/>
                <a:ext cx="11952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06" name="筆跡 505"/>
              <p14:cNvContentPartPr/>
              <p14:nvPr/>
            </p14:nvContentPartPr>
            <p14:xfrm>
              <a:off x="7798953" y="1274967"/>
              <a:ext cx="69120" cy="29520"/>
            </p14:xfrm>
          </p:contentPart>
        </mc:Choice>
        <mc:Fallback xmlns="">
          <p:pic>
            <p:nvPicPr>
              <p:cNvPr id="506" name="筆跡 505"/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789233" y="1265247"/>
                <a:ext cx="8784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507" name="筆跡 506"/>
              <p14:cNvContentPartPr/>
              <p14:nvPr/>
            </p14:nvContentPartPr>
            <p14:xfrm>
              <a:off x="7781313" y="1341927"/>
              <a:ext cx="100080" cy="17280"/>
            </p14:xfrm>
          </p:contentPart>
        </mc:Choice>
        <mc:Fallback xmlns="">
          <p:pic>
            <p:nvPicPr>
              <p:cNvPr id="507" name="筆跡 506"/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771233" y="1335807"/>
                <a:ext cx="11628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508" name="筆跡 507"/>
              <p14:cNvContentPartPr/>
              <p14:nvPr/>
            </p14:nvContentPartPr>
            <p14:xfrm>
              <a:off x="7145193" y="669447"/>
              <a:ext cx="49680" cy="202680"/>
            </p14:xfrm>
          </p:contentPart>
        </mc:Choice>
        <mc:Fallback xmlns="">
          <p:pic>
            <p:nvPicPr>
              <p:cNvPr id="508" name="筆跡 507"/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134033" y="658287"/>
                <a:ext cx="69120" cy="22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09" name="筆跡 508"/>
              <p14:cNvContentPartPr/>
              <p14:nvPr/>
            </p14:nvContentPartPr>
            <p14:xfrm>
              <a:off x="7179393" y="597807"/>
              <a:ext cx="255600" cy="270720"/>
            </p14:xfrm>
          </p:contentPart>
        </mc:Choice>
        <mc:Fallback xmlns="">
          <p:pic>
            <p:nvPicPr>
              <p:cNvPr id="509" name="筆跡 508"/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170393" y="588447"/>
                <a:ext cx="273960" cy="28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8">
            <p14:nvContentPartPr>
              <p14:cNvPr id="510" name="筆跡 509"/>
              <p14:cNvContentPartPr/>
              <p14:nvPr/>
            </p14:nvContentPartPr>
            <p14:xfrm>
              <a:off x="7238433" y="507087"/>
              <a:ext cx="105840" cy="271440"/>
            </p14:xfrm>
          </p:contentPart>
        </mc:Choice>
        <mc:Fallback xmlns="">
          <p:pic>
            <p:nvPicPr>
              <p:cNvPr id="510" name="筆跡 509"/>
              <p:cNvPicPr/>
              <p:nvPr/>
            </p:nvPicPr>
            <p:blipFill>
              <a:blip r:embed="rId79"/>
              <a:stretch>
                <a:fillRect/>
              </a:stretch>
            </p:blipFill>
            <p:spPr>
              <a:xfrm>
                <a:off x="7227993" y="498087"/>
                <a:ext cx="12528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0">
            <p14:nvContentPartPr>
              <p14:cNvPr id="511" name="筆跡 510"/>
              <p14:cNvContentPartPr/>
              <p14:nvPr/>
            </p14:nvContentPartPr>
            <p14:xfrm>
              <a:off x="7474953" y="511407"/>
              <a:ext cx="129960" cy="92520"/>
            </p14:xfrm>
          </p:contentPart>
        </mc:Choice>
        <mc:Fallback xmlns="">
          <p:pic>
            <p:nvPicPr>
              <p:cNvPr id="511" name="筆跡 510"/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7464153" y="502767"/>
                <a:ext cx="14940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2">
            <p14:nvContentPartPr>
              <p14:cNvPr id="512" name="筆跡 511"/>
              <p14:cNvContentPartPr/>
              <p14:nvPr/>
            </p14:nvContentPartPr>
            <p14:xfrm>
              <a:off x="7472073" y="592047"/>
              <a:ext cx="127080" cy="66960"/>
            </p14:xfrm>
          </p:contentPart>
        </mc:Choice>
        <mc:Fallback xmlns="">
          <p:pic>
            <p:nvPicPr>
              <p:cNvPr id="512" name="筆跡 511"/>
              <p:cNvPicPr/>
              <p:nvPr/>
            </p:nvPicPr>
            <p:blipFill>
              <a:blip r:embed="rId83"/>
              <a:stretch>
                <a:fillRect/>
              </a:stretch>
            </p:blipFill>
            <p:spPr>
              <a:xfrm>
                <a:off x="7463793" y="587367"/>
                <a:ext cx="141480" cy="7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4">
            <p14:nvContentPartPr>
              <p14:cNvPr id="513" name="筆跡 512"/>
              <p14:cNvContentPartPr/>
              <p14:nvPr/>
            </p14:nvContentPartPr>
            <p14:xfrm>
              <a:off x="7445073" y="476847"/>
              <a:ext cx="108360" cy="335160"/>
            </p14:xfrm>
          </p:contentPart>
        </mc:Choice>
        <mc:Fallback xmlns="">
          <p:pic>
            <p:nvPicPr>
              <p:cNvPr id="513" name="筆跡 512"/>
              <p:cNvPicPr/>
              <p:nvPr/>
            </p:nvPicPr>
            <p:blipFill>
              <a:blip r:embed="rId85"/>
              <a:stretch>
                <a:fillRect/>
              </a:stretch>
            </p:blipFill>
            <p:spPr>
              <a:xfrm>
                <a:off x="7439313" y="467487"/>
                <a:ext cx="124560" cy="350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6">
            <p14:nvContentPartPr>
              <p14:cNvPr id="514" name="筆跡 513"/>
              <p14:cNvContentPartPr/>
              <p14:nvPr/>
            </p14:nvContentPartPr>
            <p14:xfrm>
              <a:off x="7544793" y="652167"/>
              <a:ext cx="114480" cy="37080"/>
            </p14:xfrm>
          </p:contentPart>
        </mc:Choice>
        <mc:Fallback xmlns="">
          <p:pic>
            <p:nvPicPr>
              <p:cNvPr id="514" name="筆跡 513"/>
              <p:cNvPicPr/>
              <p:nvPr/>
            </p:nvPicPr>
            <p:blipFill>
              <a:blip r:embed="rId87"/>
              <a:stretch>
                <a:fillRect/>
              </a:stretch>
            </p:blipFill>
            <p:spPr>
              <a:xfrm>
                <a:off x="7536513" y="643887"/>
                <a:ext cx="12780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8">
            <p14:nvContentPartPr>
              <p14:cNvPr id="515" name="筆跡 514"/>
              <p14:cNvContentPartPr/>
              <p14:nvPr/>
            </p14:nvContentPartPr>
            <p14:xfrm>
              <a:off x="7541553" y="704007"/>
              <a:ext cx="196920" cy="129240"/>
            </p14:xfrm>
          </p:contentPart>
        </mc:Choice>
        <mc:Fallback xmlns="">
          <p:pic>
            <p:nvPicPr>
              <p:cNvPr id="515" name="筆跡 514"/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7535793" y="695367"/>
                <a:ext cx="210600" cy="14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0">
            <p14:nvContentPartPr>
              <p14:cNvPr id="516" name="筆跡 515"/>
              <p14:cNvContentPartPr/>
              <p14:nvPr/>
            </p14:nvContentPartPr>
            <p14:xfrm>
              <a:off x="7177953" y="944487"/>
              <a:ext cx="911520" cy="650520"/>
            </p14:xfrm>
          </p:contentPart>
        </mc:Choice>
        <mc:Fallback xmlns="">
          <p:pic>
            <p:nvPicPr>
              <p:cNvPr id="516" name="筆跡 515"/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7166073" y="932607"/>
                <a:ext cx="93492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2">
            <p14:nvContentPartPr>
              <p14:cNvPr id="517" name="筆跡 516"/>
              <p14:cNvContentPartPr/>
              <p14:nvPr/>
            </p14:nvContentPartPr>
            <p14:xfrm>
              <a:off x="6980313" y="1563327"/>
              <a:ext cx="925560" cy="1418760"/>
            </p14:xfrm>
          </p:contentPart>
        </mc:Choice>
        <mc:Fallback xmlns="">
          <p:pic>
            <p:nvPicPr>
              <p:cNvPr id="517" name="筆跡 516"/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6968433" y="1552167"/>
                <a:ext cx="949320" cy="144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4">
            <p14:nvContentPartPr>
              <p14:cNvPr id="553" name="筆跡 552"/>
              <p14:cNvContentPartPr/>
              <p14:nvPr/>
            </p14:nvContentPartPr>
            <p14:xfrm>
              <a:off x="4259433" y="2670327"/>
              <a:ext cx="2665080" cy="478080"/>
            </p14:xfrm>
          </p:contentPart>
        </mc:Choice>
        <mc:Fallback xmlns="">
          <p:pic>
            <p:nvPicPr>
              <p:cNvPr id="553" name="筆跡 552"/>
              <p:cNvPicPr/>
              <p:nvPr/>
            </p:nvPicPr>
            <p:blipFill>
              <a:blip r:embed="rId95"/>
              <a:stretch>
                <a:fillRect/>
              </a:stretch>
            </p:blipFill>
            <p:spPr>
              <a:xfrm>
                <a:off x="4250073" y="2664567"/>
                <a:ext cx="2680200" cy="48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6">
            <p14:nvContentPartPr>
              <p14:cNvPr id="554" name="筆跡 553"/>
              <p14:cNvContentPartPr/>
              <p14:nvPr/>
            </p14:nvContentPartPr>
            <p14:xfrm>
              <a:off x="4700793" y="3081807"/>
              <a:ext cx="505080" cy="928440"/>
            </p14:xfrm>
          </p:contentPart>
        </mc:Choice>
        <mc:Fallback xmlns="">
          <p:pic>
            <p:nvPicPr>
              <p:cNvPr id="554" name="筆跡 553"/>
              <p:cNvPicPr/>
              <p:nvPr/>
            </p:nvPicPr>
            <p:blipFill>
              <a:blip r:embed="rId97"/>
              <a:stretch>
                <a:fillRect/>
              </a:stretch>
            </p:blipFill>
            <p:spPr>
              <a:xfrm>
                <a:off x="4690713" y="3071007"/>
                <a:ext cx="520200" cy="94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8">
            <p14:nvContentPartPr>
              <p14:cNvPr id="555" name="筆跡 554"/>
              <p14:cNvContentPartPr/>
              <p14:nvPr/>
            </p14:nvContentPartPr>
            <p14:xfrm>
              <a:off x="2405793" y="3109527"/>
              <a:ext cx="2408760" cy="216360"/>
            </p14:xfrm>
          </p:contentPart>
        </mc:Choice>
        <mc:Fallback xmlns="">
          <p:pic>
            <p:nvPicPr>
              <p:cNvPr id="555" name="筆跡 554"/>
              <p:cNvPicPr/>
              <p:nvPr/>
            </p:nvPicPr>
            <p:blipFill>
              <a:blip r:embed="rId99"/>
              <a:stretch>
                <a:fillRect/>
              </a:stretch>
            </p:blipFill>
            <p:spPr>
              <a:xfrm>
                <a:off x="2396073" y="3098007"/>
                <a:ext cx="2429280" cy="23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556" name="筆跡 555"/>
              <p14:cNvContentPartPr/>
              <p14:nvPr/>
            </p14:nvContentPartPr>
            <p14:xfrm>
              <a:off x="6251313" y="2687607"/>
              <a:ext cx="682560" cy="612720"/>
            </p14:xfrm>
          </p:contentPart>
        </mc:Choice>
        <mc:Fallback xmlns="">
          <p:pic>
            <p:nvPicPr>
              <p:cNvPr id="556" name="筆跡 555"/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6239433" y="2676447"/>
                <a:ext cx="706320" cy="63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2">
            <p14:nvContentPartPr>
              <p14:cNvPr id="557" name="筆跡 556"/>
              <p14:cNvContentPartPr/>
              <p14:nvPr/>
            </p14:nvContentPartPr>
            <p14:xfrm>
              <a:off x="7158873" y="2806047"/>
              <a:ext cx="157680" cy="207720"/>
            </p14:xfrm>
          </p:contentPart>
        </mc:Choice>
        <mc:Fallback xmlns="">
          <p:pic>
            <p:nvPicPr>
              <p:cNvPr id="557" name="筆跡 556"/>
              <p:cNvPicPr/>
              <p:nvPr/>
            </p:nvPicPr>
            <p:blipFill>
              <a:blip r:embed="rId103"/>
              <a:stretch>
                <a:fillRect/>
              </a:stretch>
            </p:blipFill>
            <p:spPr>
              <a:xfrm>
                <a:off x="7146993" y="2796687"/>
                <a:ext cx="18072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4">
            <p14:nvContentPartPr>
              <p14:cNvPr id="558" name="筆跡 557"/>
              <p14:cNvContentPartPr/>
              <p14:nvPr/>
            </p14:nvContentPartPr>
            <p14:xfrm>
              <a:off x="5363553" y="3337047"/>
              <a:ext cx="559080" cy="665786"/>
            </p14:xfrm>
          </p:contentPart>
        </mc:Choice>
        <mc:Fallback xmlns="">
          <p:pic>
            <p:nvPicPr>
              <p:cNvPr id="558" name="筆跡 557"/>
              <p:cNvPicPr/>
              <p:nvPr/>
            </p:nvPicPr>
            <p:blipFill>
              <a:blip r:embed="rId105"/>
              <a:stretch>
                <a:fillRect/>
              </a:stretch>
            </p:blipFill>
            <p:spPr>
              <a:xfrm>
                <a:off x="5354553" y="3325885"/>
                <a:ext cx="577080" cy="6873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559" name="筆跡 558"/>
              <p14:cNvContentPartPr/>
              <p14:nvPr/>
            </p14:nvContentPartPr>
            <p14:xfrm>
              <a:off x="4078353" y="4010607"/>
              <a:ext cx="3129120" cy="1197000"/>
            </p14:xfrm>
          </p:contentPart>
        </mc:Choice>
        <mc:Fallback xmlns="">
          <p:pic>
            <p:nvPicPr>
              <p:cNvPr id="559" name="筆跡 558"/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4068633" y="4000167"/>
                <a:ext cx="3150000" cy="121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8">
            <p14:nvContentPartPr>
              <p14:cNvPr id="603" name="筆跡 602"/>
              <p14:cNvContentPartPr/>
              <p14:nvPr/>
            </p14:nvContentPartPr>
            <p14:xfrm>
              <a:off x="3321633" y="2016353"/>
              <a:ext cx="4804200" cy="3167280"/>
            </p14:xfrm>
          </p:contentPart>
        </mc:Choice>
        <mc:Fallback xmlns="">
          <p:pic>
            <p:nvPicPr>
              <p:cNvPr id="603" name="筆跡 602"/>
              <p:cNvPicPr/>
              <p:nvPr/>
            </p:nvPicPr>
            <p:blipFill>
              <a:blip r:embed="rId109"/>
              <a:stretch>
                <a:fillRect/>
              </a:stretch>
            </p:blipFill>
            <p:spPr>
              <a:xfrm>
                <a:off x="3301473" y="2004833"/>
                <a:ext cx="4845960" cy="31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0">
            <p14:nvContentPartPr>
              <p14:cNvPr id="604" name="筆跡 603"/>
              <p14:cNvContentPartPr/>
              <p14:nvPr/>
            </p14:nvContentPartPr>
            <p14:xfrm>
              <a:off x="7342473" y="3659033"/>
              <a:ext cx="1722960" cy="1108080"/>
            </p14:xfrm>
          </p:contentPart>
        </mc:Choice>
        <mc:Fallback xmlns="">
          <p:pic>
            <p:nvPicPr>
              <p:cNvPr id="604" name="筆跡 603"/>
              <p:cNvPicPr/>
              <p:nvPr/>
            </p:nvPicPr>
            <p:blipFill>
              <a:blip r:embed="rId111"/>
              <a:stretch>
                <a:fillRect/>
              </a:stretch>
            </p:blipFill>
            <p:spPr>
              <a:xfrm>
                <a:off x="7332753" y="3650033"/>
                <a:ext cx="1740240" cy="112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2">
            <p14:nvContentPartPr>
              <p14:cNvPr id="624" name="筆跡 623"/>
              <p14:cNvContentPartPr/>
              <p14:nvPr/>
            </p14:nvContentPartPr>
            <p14:xfrm>
              <a:off x="8220873" y="4309913"/>
              <a:ext cx="562320" cy="716400"/>
            </p14:xfrm>
          </p:contentPart>
        </mc:Choice>
        <mc:Fallback xmlns="">
          <p:pic>
            <p:nvPicPr>
              <p:cNvPr id="624" name="筆跡 623"/>
              <p:cNvPicPr/>
              <p:nvPr/>
            </p:nvPicPr>
            <p:blipFill>
              <a:blip r:embed="rId113"/>
              <a:stretch>
                <a:fillRect/>
              </a:stretch>
            </p:blipFill>
            <p:spPr>
              <a:xfrm>
                <a:off x="8210073" y="4304153"/>
                <a:ext cx="580680" cy="73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4">
            <p14:nvContentPartPr>
              <p14:cNvPr id="44" name="筆跡 43"/>
              <p14:cNvContentPartPr/>
              <p14:nvPr/>
            </p14:nvContentPartPr>
            <p14:xfrm>
              <a:off x="830994" y="197719"/>
              <a:ext cx="1113480" cy="1228680"/>
            </p14:xfrm>
          </p:contentPart>
        </mc:Choice>
        <mc:Fallback xmlns="">
          <p:pic>
            <p:nvPicPr>
              <p:cNvPr id="44" name="筆跡 43"/>
              <p:cNvPicPr/>
              <p:nvPr/>
            </p:nvPicPr>
            <p:blipFill>
              <a:blip r:embed="rId115"/>
              <a:stretch>
                <a:fillRect/>
              </a:stretch>
            </p:blipFill>
            <p:spPr>
              <a:xfrm>
                <a:off x="824154" y="185119"/>
                <a:ext cx="1126080" cy="125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085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7641AA3C-4D5E-B590-1308-DD8D3F3C57F4}"/>
              </a:ext>
            </a:extLst>
          </p:cNvPr>
          <p:cNvSpPr txBox="1"/>
          <p:nvPr/>
        </p:nvSpPr>
        <p:spPr>
          <a:xfrm>
            <a:off x="3721932" y="1893134"/>
            <a:ext cx="151836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2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題目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7FCA8A0-50CE-E975-9EA7-3D7B87F586A6}"/>
              </a:ext>
            </a:extLst>
          </p:cNvPr>
          <p:cNvSpPr txBox="1"/>
          <p:nvPr/>
        </p:nvSpPr>
        <p:spPr>
          <a:xfrm>
            <a:off x="1942847" y="47206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摘要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73664BD-2438-027D-86C8-D6F3486B0709}"/>
              </a:ext>
            </a:extLst>
          </p:cNvPr>
          <p:cNvSpPr txBox="1"/>
          <p:nvPr/>
        </p:nvSpPr>
        <p:spPr>
          <a:xfrm>
            <a:off x="1778354" y="1134172"/>
            <a:ext cx="104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</a:t>
            </a:r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緒論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6012BCB-0CA1-2CBF-969E-39775B6952BA}"/>
              </a:ext>
            </a:extLst>
          </p:cNvPr>
          <p:cNvSpPr txBox="1"/>
          <p:nvPr/>
        </p:nvSpPr>
        <p:spPr>
          <a:xfrm>
            <a:off x="2079984" y="1699012"/>
            <a:ext cx="12859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1.1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動機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1.2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目的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1.3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研究流程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785A0B2-5AD4-681F-7E10-C4038B10F1B6}"/>
              </a:ext>
            </a:extLst>
          </p:cNvPr>
          <p:cNvSpPr txBox="1"/>
          <p:nvPr/>
        </p:nvSpPr>
        <p:spPr>
          <a:xfrm>
            <a:off x="2193570" y="2620274"/>
            <a:ext cx="1664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</a:t>
            </a:r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文獻回顧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66C48AF-39C1-1541-5CB7-CCF189DA2BDE}"/>
              </a:ext>
            </a:extLst>
          </p:cNvPr>
          <p:cNvSpPr txBox="1"/>
          <p:nvPr/>
        </p:nvSpPr>
        <p:spPr>
          <a:xfrm>
            <a:off x="2368481" y="3133913"/>
            <a:ext cx="922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2.1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理論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2.2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作者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A085F7C7-584C-9AEF-BD90-DEAC63736990}"/>
              </a:ext>
            </a:extLst>
          </p:cNvPr>
          <p:cNvSpPr txBox="1"/>
          <p:nvPr/>
        </p:nvSpPr>
        <p:spPr>
          <a:xfrm>
            <a:off x="2193046" y="3711242"/>
            <a:ext cx="16642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</a:t>
            </a:r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研究方法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AD8BA2F0-1DF5-E041-BDB9-A516286DAABB}"/>
              </a:ext>
            </a:extLst>
          </p:cNvPr>
          <p:cNvSpPr txBox="1"/>
          <p:nvPr/>
        </p:nvSpPr>
        <p:spPr>
          <a:xfrm>
            <a:off x="6163073" y="3417628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ANOVA</a:t>
            </a:r>
            <a:endParaRPr lang="zh-TW" altLang="en-US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228DEBAC-01B3-9168-4D2C-69B653457415}"/>
              </a:ext>
            </a:extLst>
          </p:cNvPr>
          <p:cNvSpPr txBox="1"/>
          <p:nvPr/>
        </p:nvSpPr>
        <p:spPr>
          <a:xfrm>
            <a:off x="1994920" y="4127078"/>
            <a:ext cx="1972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4.</a:t>
            </a:r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結果與討論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A4B315B-30DD-05A2-5016-6C055DF67B95}"/>
              </a:ext>
            </a:extLst>
          </p:cNvPr>
          <p:cNvSpPr txBox="1"/>
          <p:nvPr/>
        </p:nvSpPr>
        <p:spPr>
          <a:xfrm>
            <a:off x="5087181" y="4003968"/>
            <a:ext cx="13324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4.1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假設一：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4.2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假設二：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031E779-99DE-0C09-858D-6AA73F213543}"/>
              </a:ext>
            </a:extLst>
          </p:cNvPr>
          <p:cNvSpPr txBox="1"/>
          <p:nvPr/>
        </p:nvSpPr>
        <p:spPr>
          <a:xfrm>
            <a:off x="5969286" y="464838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結論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186A081B-F536-AB08-3C14-68FF4A6F1BE4}"/>
              </a:ext>
            </a:extLst>
          </p:cNvPr>
          <p:cNvSpPr txBox="1"/>
          <p:nvPr/>
        </p:nvSpPr>
        <p:spPr>
          <a:xfrm>
            <a:off x="1035922" y="439073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參考文獻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18B44C35-456D-5E1E-4EF7-7AE8F79FDA5A}"/>
              </a:ext>
            </a:extLst>
          </p:cNvPr>
          <p:cNvSpPr txBox="1"/>
          <p:nvPr/>
        </p:nvSpPr>
        <p:spPr>
          <a:xfrm>
            <a:off x="860588" y="386540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附錄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2B8A6DBB-3E4A-1B26-F801-23CD6BC873AC}"/>
              </a:ext>
            </a:extLst>
          </p:cNvPr>
          <p:cNvSpPr txBox="1"/>
          <p:nvPr/>
        </p:nvSpPr>
        <p:spPr>
          <a:xfrm>
            <a:off x="6484948" y="703415"/>
            <a:ext cx="15376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3.1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取樣、樣本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3.2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假設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3.3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敘述統計</a:t>
            </a:r>
            <a:b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3.4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信</a:t>
            </a:r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/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效度</a:t>
            </a:r>
            <a:endParaRPr lang="en-US" altLang="zh-TW" sz="1600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3.5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統計方法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26951E80-5B66-D1E7-C1BA-C046190D537D}"/>
              </a:ext>
            </a:extLst>
          </p:cNvPr>
          <p:cNvSpPr txBox="1"/>
          <p:nvPr/>
        </p:nvSpPr>
        <p:spPr>
          <a:xfrm>
            <a:off x="1097552" y="1878575"/>
            <a:ext cx="705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T</a:t>
            </a:r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檢定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09D6C41B-0F40-BEFD-687C-956D07243FA1}"/>
              </a:ext>
            </a:extLst>
          </p:cNvPr>
          <p:cNvSpPr txBox="1"/>
          <p:nvPr/>
        </p:nvSpPr>
        <p:spPr>
          <a:xfrm>
            <a:off x="4949723" y="354152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回歸分析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9A82BC6-A908-C93D-6786-6BEDC921E6D8}"/>
              </a:ext>
            </a:extLst>
          </p:cNvPr>
          <p:cNvSpPr txBox="1"/>
          <p:nvPr/>
        </p:nvSpPr>
        <p:spPr>
          <a:xfrm>
            <a:off x="1109043" y="227439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卡方檢定</a:t>
            </a:r>
          </a:p>
        </p:txBody>
      </p:sp>
    </p:spTree>
    <p:extLst>
      <p:ext uri="{BB962C8B-B14F-4D97-AF65-F5344CB8AC3E}">
        <p14:creationId xmlns:p14="http://schemas.microsoft.com/office/powerpoint/2010/main" val="322046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zh-TW" altLang="en-US" sz="1800" b="0" dirty="0"/>
              <a:t>設計至少</a:t>
            </a:r>
            <a:r>
              <a:rPr lang="en-US" altLang="zh-TW" sz="1800" b="0" dirty="0"/>
              <a:t>5</a:t>
            </a:r>
            <a:r>
              <a:rPr lang="zh-TW" altLang="en-US" sz="1800" b="0" dirty="0"/>
              <a:t>項變數的問卷，外加人口統計變數、樣本特徵敘述性與其他題目若干</a:t>
            </a:r>
            <a:endParaRPr lang="en-US" altLang="zh-TW" sz="1800" b="0" dirty="0"/>
          </a:p>
          <a:p>
            <a:r>
              <a:rPr lang="zh-TW" altLang="en-US" sz="1800" b="0" dirty="0"/>
              <a:t>有一項變數必須為複選題</a:t>
            </a:r>
            <a:endParaRPr lang="en-US" altLang="zh-TW" sz="1800" b="0" dirty="0"/>
          </a:p>
          <a:p>
            <a:r>
              <a:rPr lang="zh-TW" altLang="en-US" sz="1800" b="0" dirty="0"/>
              <a:t>其他</a:t>
            </a:r>
            <a:r>
              <a:rPr lang="en-US" altLang="zh-TW" sz="1800" b="0" dirty="0"/>
              <a:t>4</a:t>
            </a:r>
            <a:r>
              <a:rPr lang="zh-TW" altLang="en-US" sz="1800" b="0" dirty="0"/>
              <a:t>項變項應有多變量分析方法所提及的關係</a:t>
            </a:r>
            <a:endParaRPr lang="en-US" altLang="zh-TW" sz="1800" b="0" dirty="0"/>
          </a:p>
          <a:p>
            <a:r>
              <a:rPr lang="zh-TW" altLang="en-US" sz="1800" b="0" dirty="0"/>
              <a:t>劃出關係圖</a:t>
            </a:r>
            <a:endParaRPr lang="en-US" altLang="zh-TW" sz="1800" b="0" dirty="0"/>
          </a:p>
        </p:txBody>
      </p:sp>
      <p:sp>
        <p:nvSpPr>
          <p:cNvPr id="9" name="內容版面配置區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sz="1800" b="0" dirty="0"/>
              <a:t>變數應各有</a:t>
            </a:r>
            <a:r>
              <a:rPr lang="en-US" altLang="zh-TW" sz="1800" b="0" dirty="0"/>
              <a:t>4</a:t>
            </a:r>
            <a:r>
              <a:rPr lang="zh-TW" altLang="en-US" sz="1800" b="0" dirty="0"/>
              <a:t>個以上的題項，其中一變數要</a:t>
            </a:r>
            <a:r>
              <a:rPr lang="en-US" altLang="zh-TW" sz="1800" b="0" dirty="0"/>
              <a:t>10</a:t>
            </a:r>
            <a:r>
              <a:rPr lang="zh-TW" altLang="en-US" sz="1800" b="0" dirty="0"/>
              <a:t>題以上</a:t>
            </a:r>
            <a:endParaRPr lang="en-US" altLang="zh-TW" sz="1800" b="0" dirty="0"/>
          </a:p>
          <a:p>
            <a:r>
              <a:rPr lang="zh-TW" altLang="en-US" sz="1800" b="0" dirty="0"/>
              <a:t>採用</a:t>
            </a:r>
            <a:r>
              <a:rPr lang="en-US" altLang="zh-TW" sz="1800" b="0" dirty="0"/>
              <a:t>Likert</a:t>
            </a:r>
            <a:r>
              <a:rPr lang="zh-TW" altLang="en-US" sz="1800" b="0" dirty="0"/>
              <a:t>尺度或語意差異法設計，一律使用</a:t>
            </a:r>
            <a:r>
              <a:rPr lang="en-US" altLang="zh-TW" sz="1800" b="0" dirty="0"/>
              <a:t>7</a:t>
            </a:r>
            <a:r>
              <a:rPr lang="zh-TW" altLang="en-US" sz="1800" b="0" dirty="0"/>
              <a:t>點尺度</a:t>
            </a:r>
            <a:endParaRPr lang="en-US" altLang="zh-TW" sz="1800" b="0" dirty="0"/>
          </a:p>
          <a:p>
            <a:r>
              <a:rPr lang="zh-TW" altLang="en-US" sz="1800" b="0" dirty="0"/>
              <a:t>問題設計可蒐集</a:t>
            </a:r>
            <a:r>
              <a:rPr lang="zh-TW" altLang="en-US" sz="1800" b="0" dirty="0">
                <a:solidFill>
                  <a:srgbClr val="FF0000"/>
                </a:solidFill>
              </a:rPr>
              <a:t>問卷範例</a:t>
            </a:r>
            <a:endParaRPr lang="en-US" altLang="zh-TW" sz="1800" b="0" dirty="0">
              <a:solidFill>
                <a:srgbClr val="FF0000"/>
              </a:solidFill>
            </a:endParaRPr>
          </a:p>
          <a:p>
            <a:r>
              <a:rPr lang="zh-TW" altLang="en-US" sz="1800" b="0" dirty="0"/>
              <a:t>人口統計變數是主題而定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設計問卷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筆跡 5"/>
              <p14:cNvContentPartPr/>
              <p14:nvPr/>
            </p14:nvContentPartPr>
            <p14:xfrm>
              <a:off x="2284803" y="1505189"/>
              <a:ext cx="1390680" cy="172800"/>
            </p14:xfrm>
          </p:contentPart>
        </mc:Choice>
        <mc:Fallback xmlns="">
          <p:pic>
            <p:nvPicPr>
              <p:cNvPr id="6" name="筆跡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7603" y="1493309"/>
                <a:ext cx="140940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筆跡 10"/>
              <p14:cNvContentPartPr/>
              <p14:nvPr/>
            </p14:nvContentPartPr>
            <p14:xfrm>
              <a:off x="2797803" y="1650629"/>
              <a:ext cx="696240" cy="320760"/>
            </p14:xfrm>
          </p:contentPart>
        </mc:Choice>
        <mc:Fallback xmlns="">
          <p:pic>
            <p:nvPicPr>
              <p:cNvPr id="11" name="筆跡 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787003" y="1641989"/>
                <a:ext cx="71208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0" name="筆跡 29"/>
              <p14:cNvContentPartPr/>
              <p14:nvPr/>
            </p14:nvContentPartPr>
            <p14:xfrm>
              <a:off x="1889883" y="1196309"/>
              <a:ext cx="1231560" cy="96120"/>
            </p14:xfrm>
          </p:contentPart>
        </mc:Choice>
        <mc:Fallback xmlns="">
          <p:pic>
            <p:nvPicPr>
              <p:cNvPr id="30" name="筆跡 2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80883" y="1183349"/>
                <a:ext cx="1251720" cy="11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6175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9" name="筆跡 118"/>
              <p14:cNvContentPartPr/>
              <p14:nvPr/>
            </p14:nvContentPartPr>
            <p14:xfrm>
              <a:off x="2055483" y="799949"/>
              <a:ext cx="2413800" cy="171000"/>
            </p14:xfrm>
          </p:contentPart>
        </mc:Choice>
        <mc:Fallback xmlns="">
          <p:pic>
            <p:nvPicPr>
              <p:cNvPr id="119" name="筆跡 118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46123" y="788069"/>
                <a:ext cx="243072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1" name="筆跡 130"/>
              <p14:cNvContentPartPr/>
              <p14:nvPr/>
            </p14:nvContentPartPr>
            <p14:xfrm>
              <a:off x="5567283" y="93269"/>
              <a:ext cx="306720" cy="288360"/>
            </p14:xfrm>
          </p:contentPart>
        </mc:Choice>
        <mc:Fallback xmlns="">
          <p:pic>
            <p:nvPicPr>
              <p:cNvPr id="131" name="筆跡 13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59723" y="84269"/>
                <a:ext cx="32292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7" name="筆跡 176"/>
              <p14:cNvContentPartPr/>
              <p14:nvPr/>
            </p14:nvContentPartPr>
            <p14:xfrm>
              <a:off x="3542643" y="179669"/>
              <a:ext cx="248760" cy="213840"/>
            </p14:xfrm>
          </p:contentPart>
        </mc:Choice>
        <mc:Fallback xmlns="">
          <p:pic>
            <p:nvPicPr>
              <p:cNvPr id="177" name="筆跡 176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33643" y="169589"/>
                <a:ext cx="262440" cy="23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1" name="筆跡 240"/>
              <p14:cNvContentPartPr/>
              <p14:nvPr/>
            </p14:nvContentPartPr>
            <p14:xfrm>
              <a:off x="1428363" y="73829"/>
              <a:ext cx="495360" cy="430200"/>
            </p14:xfrm>
          </p:contentPart>
        </mc:Choice>
        <mc:Fallback xmlns="">
          <p:pic>
            <p:nvPicPr>
              <p:cNvPr id="241" name="筆跡 24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417563" y="64469"/>
                <a:ext cx="516960" cy="44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61" name="筆跡 360"/>
              <p14:cNvContentPartPr/>
              <p14:nvPr/>
            </p14:nvContentPartPr>
            <p14:xfrm>
              <a:off x="5067963" y="2787149"/>
              <a:ext cx="658080" cy="24840"/>
            </p14:xfrm>
          </p:contentPart>
        </mc:Choice>
        <mc:Fallback xmlns="">
          <p:pic>
            <p:nvPicPr>
              <p:cNvPr id="361" name="筆跡 360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060043" y="2776709"/>
                <a:ext cx="675360" cy="4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04" name="筆跡 403"/>
              <p14:cNvContentPartPr/>
              <p14:nvPr/>
            </p14:nvContentPartPr>
            <p14:xfrm>
              <a:off x="1195083" y="3324629"/>
              <a:ext cx="1066680" cy="1765800"/>
            </p14:xfrm>
          </p:contentPart>
        </mc:Choice>
        <mc:Fallback xmlns="">
          <p:pic>
            <p:nvPicPr>
              <p:cNvPr id="404" name="筆跡 40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3923" y="3317069"/>
                <a:ext cx="1087560" cy="177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49" name="筆跡 448"/>
              <p14:cNvContentPartPr/>
              <p14:nvPr/>
            </p14:nvContentPartPr>
            <p14:xfrm>
              <a:off x="1319283" y="2284949"/>
              <a:ext cx="754200" cy="513895"/>
            </p14:xfrm>
          </p:contentPart>
        </mc:Choice>
        <mc:Fallback xmlns="">
          <p:pic>
            <p:nvPicPr>
              <p:cNvPr id="449" name="筆跡 44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309203" y="2275946"/>
                <a:ext cx="772200" cy="5264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53" name="筆跡 452"/>
              <p14:cNvContentPartPr/>
              <p14:nvPr/>
            </p14:nvContentPartPr>
            <p14:xfrm>
              <a:off x="2465163" y="2027909"/>
              <a:ext cx="5409360" cy="2829600"/>
            </p14:xfrm>
          </p:contentPart>
        </mc:Choice>
        <mc:Fallback xmlns="">
          <p:pic>
            <p:nvPicPr>
              <p:cNvPr id="453" name="筆跡 45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54723" y="2018909"/>
                <a:ext cx="5428080" cy="284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63" name="筆跡 462"/>
              <p14:cNvContentPartPr/>
              <p14:nvPr/>
            </p14:nvContentPartPr>
            <p14:xfrm>
              <a:off x="2011563" y="2776164"/>
              <a:ext cx="99720" cy="412920"/>
            </p14:xfrm>
          </p:contentPart>
        </mc:Choice>
        <mc:Fallback xmlns="">
          <p:pic>
            <p:nvPicPr>
              <p:cNvPr id="463" name="筆跡 462"/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004363" y="2768244"/>
                <a:ext cx="113760" cy="42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65" name="筆跡 464"/>
              <p14:cNvContentPartPr/>
              <p14:nvPr/>
            </p14:nvContentPartPr>
            <p14:xfrm>
              <a:off x="2007963" y="1390884"/>
              <a:ext cx="61200" cy="320040"/>
            </p14:xfrm>
          </p:contentPart>
        </mc:Choice>
        <mc:Fallback xmlns="">
          <p:pic>
            <p:nvPicPr>
              <p:cNvPr id="465" name="筆跡 464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997883" y="1380804"/>
                <a:ext cx="80640" cy="33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70" name="筆跡 469"/>
              <p14:cNvContentPartPr/>
              <p14:nvPr/>
            </p14:nvContentPartPr>
            <p14:xfrm>
              <a:off x="1956123" y="1005509"/>
              <a:ext cx="469080" cy="2244775"/>
            </p14:xfrm>
          </p:contentPart>
        </mc:Choice>
        <mc:Fallback xmlns="">
          <p:pic>
            <p:nvPicPr>
              <p:cNvPr id="470" name="筆跡 469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947123" y="997228"/>
                <a:ext cx="486720" cy="22584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71" name="筆跡 470"/>
              <p14:cNvContentPartPr/>
              <p14:nvPr/>
            </p14:nvContentPartPr>
            <p14:xfrm>
              <a:off x="6884883" y="1914684"/>
              <a:ext cx="1222920" cy="119520"/>
            </p14:xfrm>
          </p:contentPart>
        </mc:Choice>
        <mc:Fallback xmlns="">
          <p:pic>
            <p:nvPicPr>
              <p:cNvPr id="471" name="筆跡 470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875523" y="1907484"/>
                <a:ext cx="1239480" cy="13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80" name="筆跡 479"/>
              <p14:cNvContentPartPr/>
              <p14:nvPr/>
            </p14:nvContentPartPr>
            <p14:xfrm>
              <a:off x="3962403" y="873204"/>
              <a:ext cx="240480" cy="790560"/>
            </p14:xfrm>
          </p:contentPart>
        </mc:Choice>
        <mc:Fallback xmlns="">
          <p:pic>
            <p:nvPicPr>
              <p:cNvPr id="480" name="筆跡 479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955563" y="864924"/>
                <a:ext cx="252000" cy="80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88" name="筆跡 487"/>
              <p14:cNvContentPartPr/>
              <p14:nvPr/>
            </p14:nvContentPartPr>
            <p14:xfrm>
              <a:off x="741483" y="241949"/>
              <a:ext cx="8318880" cy="4574880"/>
            </p14:xfrm>
          </p:contentPart>
        </mc:Choice>
        <mc:Fallback xmlns="">
          <p:pic>
            <p:nvPicPr>
              <p:cNvPr id="488" name="筆跡 487"/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29603" y="230789"/>
                <a:ext cx="8340120" cy="4597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91" name="筆跡 490"/>
              <p14:cNvContentPartPr/>
              <p14:nvPr/>
            </p14:nvContentPartPr>
            <p14:xfrm>
              <a:off x="5407083" y="794909"/>
              <a:ext cx="799920" cy="137160"/>
            </p14:xfrm>
          </p:contentPart>
        </mc:Choice>
        <mc:Fallback xmlns="">
          <p:pic>
            <p:nvPicPr>
              <p:cNvPr id="491" name="筆跡 490"/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5395203" y="783029"/>
                <a:ext cx="824040" cy="16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499" name="筆跡 498"/>
              <p14:cNvContentPartPr/>
              <p14:nvPr/>
            </p14:nvContentPartPr>
            <p14:xfrm>
              <a:off x="7235163" y="200909"/>
              <a:ext cx="678600" cy="582840"/>
            </p14:xfrm>
          </p:contentPart>
        </mc:Choice>
        <mc:Fallback xmlns="">
          <p:pic>
            <p:nvPicPr>
              <p:cNvPr id="499" name="筆跡 498"/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7218603" y="184349"/>
                <a:ext cx="705600" cy="60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00" name="筆跡 499"/>
              <p14:cNvContentPartPr/>
              <p14:nvPr/>
            </p14:nvContentPartPr>
            <p14:xfrm>
              <a:off x="7245963" y="159869"/>
              <a:ext cx="516960" cy="572040"/>
            </p14:xfrm>
          </p:contentPart>
        </mc:Choice>
        <mc:Fallback xmlns="">
          <p:pic>
            <p:nvPicPr>
              <p:cNvPr id="500" name="筆跡 499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7236963" y="142229"/>
                <a:ext cx="540360" cy="60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501" name="筆跡 500"/>
              <p14:cNvContentPartPr/>
              <p14:nvPr/>
            </p14:nvContentPartPr>
            <p14:xfrm>
              <a:off x="6615603" y="761069"/>
              <a:ext cx="340920" cy="766255"/>
            </p14:xfrm>
          </p:contentPart>
        </mc:Choice>
        <mc:Fallback xmlns="">
          <p:pic>
            <p:nvPicPr>
              <p:cNvPr id="501" name="筆跡 500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607323" y="750987"/>
                <a:ext cx="358200" cy="7853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513" name="筆跡 512"/>
              <p14:cNvContentPartPr/>
              <p14:nvPr/>
            </p14:nvContentPartPr>
            <p14:xfrm>
              <a:off x="7090083" y="1220244"/>
              <a:ext cx="442800" cy="449640"/>
            </p14:xfrm>
          </p:contentPart>
        </mc:Choice>
        <mc:Fallback xmlns="">
          <p:pic>
            <p:nvPicPr>
              <p:cNvPr id="513" name="筆跡 512"/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086123" y="1214124"/>
                <a:ext cx="458280" cy="46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40" name="筆跡 539"/>
              <p14:cNvContentPartPr/>
              <p14:nvPr/>
            </p14:nvContentPartPr>
            <p14:xfrm>
              <a:off x="3024963" y="4943189"/>
              <a:ext cx="683640" cy="220320"/>
            </p14:xfrm>
          </p:contentPart>
        </mc:Choice>
        <mc:Fallback xmlns="">
          <p:pic>
            <p:nvPicPr>
              <p:cNvPr id="540" name="筆跡 539"/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3017763" y="4931669"/>
                <a:ext cx="702720" cy="23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4227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設計問卷架構</a:t>
            </a:r>
          </a:p>
        </p:txBody>
      </p:sp>
      <p:grpSp>
        <p:nvGrpSpPr>
          <p:cNvPr id="13" name="群組 12"/>
          <p:cNvGrpSpPr/>
          <p:nvPr/>
        </p:nvGrpSpPr>
        <p:grpSpPr>
          <a:xfrm>
            <a:off x="1104570" y="1318657"/>
            <a:ext cx="1396536" cy="2642924"/>
            <a:chOff x="1104570" y="1318657"/>
            <a:chExt cx="1396536" cy="2642924"/>
          </a:xfrm>
        </p:grpSpPr>
        <p:sp>
          <p:nvSpPr>
            <p:cNvPr id="3" name="文字方塊 2"/>
            <p:cNvSpPr txBox="1"/>
            <p:nvPr/>
          </p:nvSpPr>
          <p:spPr>
            <a:xfrm>
              <a:off x="1104570" y="2945918"/>
              <a:ext cx="1396536" cy="1015663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60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Cambria" panose="02040503050406030204" pitchFamily="18" charset="0"/>
                  <a:ea typeface="微軟正黑體" panose="020B0604030504040204" pitchFamily="34" charset="-120"/>
                </a:rPr>
                <a:t>IV2</a:t>
              </a:r>
              <a:endParaRPr lang="zh-TW" altLang="en-US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ambria" panose="02040503050406030204" pitchFamily="18" charset="0"/>
                <a:ea typeface="微軟正黑體" panose="020B0604030504040204" pitchFamily="34" charset="-120"/>
              </a:endParaRPr>
            </a:p>
          </p:txBody>
        </p:sp>
        <p:sp>
          <p:nvSpPr>
            <p:cNvPr id="4" name="文字方塊 3"/>
            <p:cNvSpPr txBox="1"/>
            <p:nvPr/>
          </p:nvSpPr>
          <p:spPr>
            <a:xfrm>
              <a:off x="1104570" y="1318657"/>
              <a:ext cx="1396536" cy="1015663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TW" sz="60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Cambria" panose="02040503050406030204" pitchFamily="18" charset="0"/>
                  <a:ea typeface="微軟正黑體" panose="020B0604030504040204" pitchFamily="34" charset="-120"/>
                </a:rPr>
                <a:t>IV1</a:t>
              </a:r>
              <a:endParaRPr lang="zh-TW" altLang="en-US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Cambria" panose="02040503050406030204" pitchFamily="18" charset="0"/>
                <a:ea typeface="微軟正黑體" panose="020B0604030504040204" pitchFamily="34" charset="-120"/>
              </a:endParaRPr>
            </a:p>
          </p:txBody>
        </p:sp>
      </p:grpSp>
      <p:sp>
        <p:nvSpPr>
          <p:cNvPr id="5" name="文字方塊 4"/>
          <p:cNvSpPr txBox="1"/>
          <p:nvPr/>
        </p:nvSpPr>
        <p:spPr>
          <a:xfrm>
            <a:off x="3475199" y="2211711"/>
            <a:ext cx="1322798" cy="101566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en-US" altLang="zh-TW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MV</a:t>
            </a:r>
            <a:endParaRPr lang="zh-TW" altLang="en-US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724128" y="2211710"/>
            <a:ext cx="1195392" cy="101566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000">
                <a:latin typeface="Cambria" panose="02040503050406030204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en-US" altLang="zh-TW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DV</a:t>
            </a:r>
            <a:endParaRPr lang="zh-TW" altLang="en-US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cxnSp>
        <p:nvCxnSpPr>
          <p:cNvPr id="8" name="直線單箭頭接點 7"/>
          <p:cNvCxnSpPr>
            <a:stCxn id="4" idx="3"/>
            <a:endCxn id="5" idx="1"/>
          </p:cNvCxnSpPr>
          <p:nvPr/>
        </p:nvCxnSpPr>
        <p:spPr>
          <a:xfrm>
            <a:off x="2501106" y="1826489"/>
            <a:ext cx="974093" cy="893054"/>
          </a:xfrm>
          <a:prstGeom prst="straightConnector1">
            <a:avLst/>
          </a:prstGeom>
          <a:ln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>
            <a:stCxn id="3" idx="3"/>
            <a:endCxn id="5" idx="1"/>
          </p:cNvCxnSpPr>
          <p:nvPr/>
        </p:nvCxnSpPr>
        <p:spPr>
          <a:xfrm flipV="1">
            <a:off x="2501106" y="2719543"/>
            <a:ext cx="974093" cy="734207"/>
          </a:xfrm>
          <a:prstGeom prst="straightConnector1">
            <a:avLst/>
          </a:prstGeom>
          <a:ln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直線單箭頭接點 11"/>
          <p:cNvCxnSpPr>
            <a:stCxn id="5" idx="3"/>
            <a:endCxn id="6" idx="1"/>
          </p:cNvCxnSpPr>
          <p:nvPr/>
        </p:nvCxnSpPr>
        <p:spPr>
          <a:xfrm flipV="1">
            <a:off x="4797997" y="2719542"/>
            <a:ext cx="926131" cy="1"/>
          </a:xfrm>
          <a:prstGeom prst="straightConnector1">
            <a:avLst/>
          </a:prstGeom>
          <a:ln>
            <a:tailEnd type="triangle" w="med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7020272" y="3795886"/>
            <a:ext cx="1665841" cy="92333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Cambria" panose="02040503050406030204" pitchFamily="18" charset="0"/>
                <a:ea typeface="微軟正黑體" panose="020B0604030504040204" pitchFamily="34" charset="-120"/>
              </a:rPr>
              <a:t>IV</a:t>
            </a:r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：自變數</a:t>
            </a:r>
            <a:endParaRPr lang="en-US" altLang="zh-TW" dirty="0">
              <a:latin typeface="Cambria" panose="02040503050406030204" pitchFamily="18" charset="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Cambria" panose="02040503050406030204" pitchFamily="18" charset="0"/>
                <a:ea typeface="微軟正黑體" panose="020B0604030504040204" pitchFamily="34" charset="-120"/>
              </a:rPr>
              <a:t>MV</a:t>
            </a:r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：中介變數</a:t>
            </a:r>
            <a:endParaRPr lang="en-US" altLang="zh-TW" dirty="0">
              <a:latin typeface="Cambria" panose="02040503050406030204" pitchFamily="18" charset="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Cambria" panose="02040503050406030204" pitchFamily="18" charset="0"/>
                <a:ea typeface="微軟正黑體" panose="020B0604030504040204" pitchFamily="34" charset="-120"/>
              </a:rPr>
              <a:t>DV</a:t>
            </a:r>
            <a:r>
              <a:rPr lang="zh-TW" altLang="en-US" dirty="0">
                <a:latin typeface="Cambria" panose="02040503050406030204" pitchFamily="18" charset="0"/>
                <a:ea typeface="微軟正黑體" panose="020B0604030504040204" pitchFamily="34" charset="-120"/>
              </a:rPr>
              <a:t>：依變數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34291" y="887075"/>
            <a:ext cx="219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Independent variable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5627485" y="887075"/>
            <a:ext cx="2033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Dependent variable</a:t>
            </a:r>
            <a:endParaRPr lang="zh-TW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3148079" y="887075"/>
            <a:ext cx="1057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Mediator</a:t>
            </a:r>
            <a:endParaRPr lang="zh-TW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4294194" y="887075"/>
            <a:ext cx="12014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Moderator</a:t>
            </a:r>
            <a:endParaRPr lang="zh-TW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筆跡 19"/>
              <p14:cNvContentPartPr/>
              <p14:nvPr/>
            </p14:nvContentPartPr>
            <p14:xfrm>
              <a:off x="3268938" y="1218996"/>
              <a:ext cx="793080" cy="62280"/>
            </p14:xfrm>
          </p:contentPart>
        </mc:Choice>
        <mc:Fallback xmlns="">
          <p:pic>
            <p:nvPicPr>
              <p:cNvPr id="20" name="筆跡 19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59218" y="1209636"/>
                <a:ext cx="81108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筆跡 21"/>
              <p14:cNvContentPartPr/>
              <p14:nvPr/>
            </p14:nvContentPartPr>
            <p14:xfrm>
              <a:off x="6278133" y="4096893"/>
              <a:ext cx="1983960" cy="555120"/>
            </p14:xfrm>
          </p:contentPart>
        </mc:Choice>
        <mc:Fallback xmlns="">
          <p:pic>
            <p:nvPicPr>
              <p:cNvPr id="22" name="筆跡 2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70933" y="4087533"/>
                <a:ext cx="2000880" cy="57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筆跡 24"/>
              <p14:cNvContentPartPr/>
              <p14:nvPr/>
            </p14:nvContentPartPr>
            <p14:xfrm>
              <a:off x="3411858" y="1342836"/>
              <a:ext cx="1672920" cy="322200"/>
            </p14:xfrm>
          </p:contentPart>
        </mc:Choice>
        <mc:Fallback xmlns="">
          <p:pic>
            <p:nvPicPr>
              <p:cNvPr id="25" name="筆跡 2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01418" y="1334196"/>
                <a:ext cx="1691280" cy="33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" name="筆跡 32"/>
              <p14:cNvContentPartPr/>
              <p14:nvPr/>
            </p14:nvContentPartPr>
            <p14:xfrm>
              <a:off x="4468098" y="1164996"/>
              <a:ext cx="867960" cy="55440"/>
            </p14:xfrm>
          </p:contentPart>
        </mc:Choice>
        <mc:Fallback xmlns="">
          <p:pic>
            <p:nvPicPr>
              <p:cNvPr id="33" name="筆跡 32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59818" y="1156356"/>
                <a:ext cx="883440" cy="7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" name="筆跡 49"/>
              <p14:cNvContentPartPr/>
              <p14:nvPr/>
            </p14:nvContentPartPr>
            <p14:xfrm>
              <a:off x="1555293" y="4273653"/>
              <a:ext cx="321120" cy="334800"/>
            </p14:xfrm>
          </p:contentPart>
        </mc:Choice>
        <mc:Fallback xmlns="">
          <p:pic>
            <p:nvPicPr>
              <p:cNvPr id="50" name="筆跡 4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544133" y="4266813"/>
                <a:ext cx="343440" cy="35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0258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2" name="筆跡 61"/>
              <p14:cNvContentPartPr/>
              <p14:nvPr/>
            </p14:nvContentPartPr>
            <p14:xfrm>
              <a:off x="2200923" y="1425269"/>
              <a:ext cx="3434400" cy="1051200"/>
            </p14:xfrm>
          </p:contentPart>
        </mc:Choice>
        <mc:Fallback xmlns="">
          <p:pic>
            <p:nvPicPr>
              <p:cNvPr id="62" name="筆跡 6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89403" y="1413749"/>
                <a:ext cx="3457440" cy="10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7" name="筆跡 66"/>
              <p14:cNvContentPartPr/>
              <p14:nvPr/>
            </p14:nvContentPartPr>
            <p14:xfrm>
              <a:off x="2212443" y="2014589"/>
              <a:ext cx="3276000" cy="578160"/>
            </p14:xfrm>
          </p:contentPart>
        </mc:Choice>
        <mc:Fallback xmlns="">
          <p:pic>
            <p:nvPicPr>
              <p:cNvPr id="67" name="筆跡 6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2363" y="2004509"/>
                <a:ext cx="3297600" cy="60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0" name="筆跡 69"/>
              <p14:cNvContentPartPr/>
              <p14:nvPr/>
            </p14:nvContentPartPr>
            <p14:xfrm>
              <a:off x="2288403" y="3181709"/>
              <a:ext cx="3431520" cy="112680"/>
            </p14:xfrm>
          </p:contentPart>
        </mc:Choice>
        <mc:Fallback xmlns="">
          <p:pic>
            <p:nvPicPr>
              <p:cNvPr id="70" name="筆跡 6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77603" y="3170189"/>
                <a:ext cx="345276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6" name="筆跡 105"/>
              <p14:cNvContentPartPr/>
              <p14:nvPr/>
            </p14:nvContentPartPr>
            <p14:xfrm>
              <a:off x="5118003" y="1070309"/>
              <a:ext cx="1326240" cy="2361960"/>
            </p14:xfrm>
          </p:contentPart>
        </mc:Choice>
        <mc:Fallback xmlns="">
          <p:pic>
            <p:nvPicPr>
              <p:cNvPr id="106" name="筆跡 105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112603" y="1060949"/>
                <a:ext cx="1342800" cy="238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7" name="筆跡 116"/>
              <p14:cNvContentPartPr/>
              <p14:nvPr/>
            </p14:nvContentPartPr>
            <p14:xfrm>
              <a:off x="3111363" y="2845109"/>
              <a:ext cx="1769040" cy="1692000"/>
            </p14:xfrm>
          </p:contentPart>
        </mc:Choice>
        <mc:Fallback xmlns="">
          <p:pic>
            <p:nvPicPr>
              <p:cNvPr id="117" name="筆跡 116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107763" y="2835389"/>
                <a:ext cx="1783440" cy="170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0" name="筆跡 139"/>
              <p14:cNvContentPartPr/>
              <p14:nvPr/>
            </p14:nvContentPartPr>
            <p14:xfrm>
              <a:off x="3574323" y="369749"/>
              <a:ext cx="1707480" cy="1281600"/>
            </p14:xfrm>
          </p:contentPart>
        </mc:Choice>
        <mc:Fallback xmlns="">
          <p:pic>
            <p:nvPicPr>
              <p:cNvPr id="140" name="筆跡 139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571803" y="360389"/>
                <a:ext cx="1715400" cy="12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9" name="筆跡 148"/>
              <p14:cNvContentPartPr/>
              <p14:nvPr/>
            </p14:nvContentPartPr>
            <p14:xfrm>
              <a:off x="1515483" y="707789"/>
              <a:ext cx="683640" cy="2858760"/>
            </p14:xfrm>
          </p:contentPart>
        </mc:Choice>
        <mc:Fallback xmlns="">
          <p:pic>
            <p:nvPicPr>
              <p:cNvPr id="149" name="筆跡 148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505763" y="699869"/>
                <a:ext cx="704160" cy="28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3" name="筆跡 152"/>
              <p14:cNvContentPartPr/>
              <p14:nvPr/>
            </p14:nvContentPartPr>
            <p14:xfrm>
              <a:off x="3301083" y="650189"/>
              <a:ext cx="175320" cy="951480"/>
            </p14:xfrm>
          </p:contentPart>
        </mc:Choice>
        <mc:Fallback xmlns="">
          <p:pic>
            <p:nvPicPr>
              <p:cNvPr id="153" name="筆跡 15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290643" y="639749"/>
                <a:ext cx="198000" cy="97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892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問卷格式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zh-TW" altLang="en-US" sz="1800" b="0" dirty="0"/>
              <a:t>問卷說明</a:t>
            </a:r>
            <a:endParaRPr lang="en-US" altLang="zh-TW" sz="1800" b="0" dirty="0"/>
          </a:p>
          <a:p>
            <a:r>
              <a:rPr lang="zh-TW" altLang="en-US" sz="1800" b="0" dirty="0"/>
              <a:t>複選題</a:t>
            </a:r>
            <a:r>
              <a:rPr lang="en-US" altLang="zh-TW" sz="1800" b="0" dirty="0"/>
              <a:t>1</a:t>
            </a:r>
            <a:r>
              <a:rPr lang="zh-TW" altLang="en-US" sz="1800" b="0" dirty="0"/>
              <a:t>題</a:t>
            </a:r>
            <a:endParaRPr lang="en-US" altLang="zh-TW" sz="1800" b="0" dirty="0"/>
          </a:p>
          <a:p>
            <a:r>
              <a:rPr lang="en-US" altLang="zh-TW" sz="1800" b="0" dirty="0"/>
              <a:t>IV1-10</a:t>
            </a:r>
            <a:r>
              <a:rPr lang="zh-TW" altLang="en-US" sz="1800" b="0" dirty="0"/>
              <a:t>題</a:t>
            </a:r>
            <a:endParaRPr lang="en-US" altLang="zh-TW" sz="1800" b="0" dirty="0"/>
          </a:p>
          <a:p>
            <a:r>
              <a:rPr lang="en-US" altLang="zh-TW" sz="1800" b="0" dirty="0"/>
              <a:t>IV2-4-6</a:t>
            </a:r>
            <a:r>
              <a:rPr lang="zh-TW" altLang="en-US" sz="1800" b="0" dirty="0"/>
              <a:t>題</a:t>
            </a:r>
            <a:endParaRPr lang="en-US" altLang="zh-TW" sz="1800" b="0" dirty="0"/>
          </a:p>
          <a:p>
            <a:r>
              <a:rPr lang="en-US" altLang="zh-TW" sz="1800" b="0" dirty="0"/>
              <a:t>MV-4-6</a:t>
            </a:r>
            <a:r>
              <a:rPr lang="zh-TW" altLang="en-US" sz="1800" b="0" dirty="0"/>
              <a:t>題</a:t>
            </a:r>
            <a:endParaRPr lang="en-US" altLang="zh-TW" sz="1800" b="0" dirty="0"/>
          </a:p>
          <a:p>
            <a:r>
              <a:rPr lang="en-US" altLang="zh-TW" sz="1800" b="0" dirty="0"/>
              <a:t>DV-4-6</a:t>
            </a:r>
            <a:r>
              <a:rPr lang="zh-TW" altLang="en-US" sz="1800" b="0" dirty="0"/>
              <a:t>題</a:t>
            </a:r>
            <a:endParaRPr lang="en-US" altLang="zh-TW" sz="1800" b="0" dirty="0"/>
          </a:p>
          <a:p>
            <a:r>
              <a:rPr lang="zh-TW" altLang="en-US" sz="1800" b="0" dirty="0"/>
              <a:t>人口統計變數：性別、年齡、職業類別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TW" altLang="en-US" dirty="0"/>
              <a:t>問卷設計步驟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zh-TW" altLang="en-US" sz="1800" b="0" dirty="0"/>
              <a:t>確定主題</a:t>
            </a:r>
          </a:p>
          <a:p>
            <a:r>
              <a:rPr lang="zh-TW" altLang="en-US" sz="1800" b="0" dirty="0"/>
              <a:t>調查對象</a:t>
            </a:r>
          </a:p>
          <a:p>
            <a:r>
              <a:rPr lang="zh-TW" altLang="en-US" sz="1800" b="0" dirty="0"/>
              <a:t>研究變數</a:t>
            </a:r>
          </a:p>
          <a:p>
            <a:r>
              <a:rPr lang="zh-TW" altLang="en-US" sz="1800" b="0" dirty="0"/>
              <a:t>變數間的關係</a:t>
            </a:r>
          </a:p>
          <a:p>
            <a:r>
              <a:rPr lang="zh-TW" altLang="en-US" sz="1800" b="0" dirty="0"/>
              <a:t>決定問卷所需的變數</a:t>
            </a:r>
          </a:p>
          <a:p>
            <a:r>
              <a:rPr lang="zh-TW" altLang="en-US" sz="1800" b="0" dirty="0"/>
              <a:t>設計變數的題目</a:t>
            </a:r>
          </a:p>
          <a:p>
            <a:r>
              <a:rPr lang="zh-TW" altLang="en-US" sz="1800" b="0" dirty="0"/>
              <a:t>重要的人口統計變項與答題級距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設計問卷</a:t>
            </a:r>
            <a:r>
              <a:rPr lang="en-US" altLang="zh-TW"/>
              <a:t>(</a:t>
            </a:r>
            <a:r>
              <a:rPr lang="zh-TW" altLang="en-US"/>
              <a:t>續</a:t>
            </a:r>
            <a:r>
              <a:rPr lang="en-US" altLang="zh-TW"/>
              <a:t>)</a:t>
            </a:r>
            <a:endParaRPr lang="zh-TW" alt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筆跡 7"/>
              <p14:cNvContentPartPr/>
              <p14:nvPr/>
            </p14:nvContentPartPr>
            <p14:xfrm>
              <a:off x="3212013" y="3964053"/>
              <a:ext cx="531360" cy="404640"/>
            </p14:xfrm>
          </p:contentPart>
        </mc:Choice>
        <mc:Fallback xmlns="">
          <p:pic>
            <p:nvPicPr>
              <p:cNvPr id="8" name="筆跡 7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1933" y="3952893"/>
                <a:ext cx="551880" cy="42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筆跡 13"/>
              <p14:cNvContentPartPr/>
              <p14:nvPr/>
            </p14:nvContentPartPr>
            <p14:xfrm>
              <a:off x="4605213" y="399693"/>
              <a:ext cx="2169720" cy="950040"/>
            </p14:xfrm>
          </p:contentPart>
        </mc:Choice>
        <mc:Fallback xmlns="">
          <p:pic>
            <p:nvPicPr>
              <p:cNvPr id="14" name="筆跡 1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93333" y="389613"/>
                <a:ext cx="2190600" cy="97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1670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量化問題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4813" indent="-404813">
              <a:buNone/>
            </a:pPr>
            <a:r>
              <a:rPr lang="en-US" altLang="zh-TW" dirty="0"/>
              <a:t>X</a:t>
            </a:r>
            <a:r>
              <a:rPr lang="zh-TW" altLang="en-US" dirty="0"/>
              <a:t> 開放性問題 </a:t>
            </a:r>
            <a:r>
              <a:rPr lang="en-US" altLang="zh-TW" dirty="0"/>
              <a:t>→</a:t>
            </a:r>
            <a:r>
              <a:rPr lang="zh-TW" altLang="en-US" dirty="0"/>
              <a:t> 無法量化</a:t>
            </a:r>
            <a:br>
              <a:rPr lang="en-US" altLang="zh-TW" dirty="0"/>
            </a:b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你對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….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看法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?</a:t>
            </a:r>
            <a:b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有沒有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…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可能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?</a:t>
            </a:r>
            <a:b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如果是你，會怎麼做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marL="404813" indent="-404813">
              <a:buNone/>
            </a:pPr>
            <a:r>
              <a:rPr lang="en-US" altLang="zh-TW" dirty="0"/>
              <a:t>X </a:t>
            </a:r>
            <a:r>
              <a:rPr lang="zh-TW" altLang="en-US" dirty="0"/>
              <a:t>引導性問題</a:t>
            </a:r>
            <a:br>
              <a:rPr lang="en-US" altLang="zh-TW" sz="2000" dirty="0"/>
            </a:b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你覺得這樣做是不是比較好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?</a:t>
            </a:r>
            <a:b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你同意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xx</a:t>
            </a: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政見可以改善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?</a:t>
            </a:r>
            <a:b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TW" altLang="en-US" sz="2000" dirty="0">
                <a:solidFill>
                  <a:schemeClr val="bg1">
                    <a:lumMod val="50000"/>
                  </a:schemeClr>
                </a:solidFill>
              </a:rPr>
              <a:t>你喜歡的顏色是偏暖色系</a:t>
            </a:r>
            <a:r>
              <a:rPr lang="en-US" altLang="zh-TW" sz="2000" dirty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70775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問卷設計六大原則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合理性：必須與</a:t>
            </a:r>
            <a:r>
              <a:rPr lang="zh-TW" altLang="en-US" dirty="0">
                <a:solidFill>
                  <a:schemeClr val="accent6"/>
                </a:solidFill>
              </a:rPr>
              <a:t>調查主題</a:t>
            </a:r>
            <a:r>
              <a:rPr lang="zh-TW" altLang="en-US" dirty="0"/>
              <a:t>具相關性</a:t>
            </a:r>
            <a:endParaRPr lang="en-US" altLang="zh-TW" dirty="0"/>
          </a:p>
          <a:p>
            <a:r>
              <a:rPr lang="zh-TW" altLang="en-US" dirty="0"/>
              <a:t>一般性：不要調查工程師去問服務業</a:t>
            </a:r>
            <a:endParaRPr lang="en-US" altLang="zh-TW" dirty="0"/>
          </a:p>
          <a:p>
            <a:r>
              <a:rPr lang="zh-TW" altLang="en-US" dirty="0"/>
              <a:t>邏輯性：不可前後不一</a:t>
            </a:r>
            <a:endParaRPr lang="en-US" altLang="zh-TW" dirty="0"/>
          </a:p>
          <a:p>
            <a:r>
              <a:rPr lang="zh-TW" altLang="en-US" dirty="0"/>
              <a:t>明確性：</a:t>
            </a:r>
            <a:endParaRPr lang="en-US" altLang="zh-TW" dirty="0"/>
          </a:p>
          <a:p>
            <a:r>
              <a:rPr lang="zh-TW" altLang="en-US" dirty="0"/>
              <a:t>非誘導性：不可誘導問項</a:t>
            </a:r>
            <a:endParaRPr lang="en-US" altLang="zh-TW" dirty="0"/>
          </a:p>
          <a:p>
            <a:r>
              <a:rPr lang="zh-TW" altLang="en-US" dirty="0"/>
              <a:t>可整理</a:t>
            </a:r>
            <a:r>
              <a:rPr lang="en-US" altLang="zh-TW" dirty="0"/>
              <a:t>/</a:t>
            </a:r>
            <a:r>
              <a:rPr lang="zh-TW" altLang="en-US" dirty="0"/>
              <a:t>分析性：</a:t>
            </a:r>
          </a:p>
        </p:txBody>
      </p:sp>
    </p:spTree>
    <p:extLst>
      <p:ext uri="{BB962C8B-B14F-4D97-AF65-F5344CB8AC3E}">
        <p14:creationId xmlns:p14="http://schemas.microsoft.com/office/powerpoint/2010/main" val="3520991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問卷發想的組成</a:t>
            </a:r>
            <a:r>
              <a:rPr lang="en-US" altLang="zh-TW" dirty="0"/>
              <a:t>5W1H</a:t>
            </a:r>
            <a:endParaRPr lang="zh-TW" altLang="en-US" dirty="0"/>
          </a:p>
        </p:txBody>
      </p:sp>
      <p:graphicFrame>
        <p:nvGraphicFramePr>
          <p:cNvPr id="4" name="資料庫圖表 3"/>
          <p:cNvGraphicFramePr/>
          <p:nvPr/>
        </p:nvGraphicFramePr>
        <p:xfrm>
          <a:off x="2627784" y="1059582"/>
          <a:ext cx="3816424" cy="3511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8226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058D3F-FC27-4C0E-8784-F1DB80C05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F9058D3F-FC27-4C0E-8784-F1DB80C05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AAEE03-899F-46CC-A068-247940CC6E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26AAEE03-899F-46CC-A068-247940CC6E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D35828-FCDA-4AFD-B9E8-A30E0AD07F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4ED35828-FCDA-4AFD-B9E8-A30E0AD07F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0217F6-D32F-4607-9F2E-7F13735540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0B0217F6-D32F-4607-9F2E-7F13735540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71EADC-1EA2-4BA6-96C4-0DE0FCED9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8A71EADC-1EA2-4BA6-96C4-0DE0FCED9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A353EC-8A62-46E6-9B31-54E8B628CC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graphicEl>
                                              <a:dgm id="{17A353EC-8A62-46E6-9B31-54E8B628CC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C2D1EB1-CE0A-43D7-857C-AF346C6CE2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3C2D1EB1-CE0A-43D7-857C-AF346C6CE2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5F32C6-B69B-4F9B-B809-2B4ED24A44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D45F32C6-B69B-4F9B-B809-2B4ED24A44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0856A5-2063-4D89-95B3-7DEDECCF5D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graphicEl>
                                              <a:dgm id="{050856A5-2063-4D89-95B3-7DEDECCF5D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0456F1-3A8D-4619-8B8C-F79B68EFD2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830456F1-3A8D-4619-8B8C-F79B68EFD2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7F20BB-1BA7-498E-A172-15BBCC4B2E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497F20BB-1BA7-498E-A172-15BBCC4B2E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BEAB9F-F835-4DAD-817E-692639B07D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A8BEAB9F-F835-4DAD-817E-692639B07D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BB77B2-C958-47EC-BDC9-A0D1F45A07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40BB77B2-C958-47EC-BDC9-A0D1F45A07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題目設計技巧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明確說明研究目的</a:t>
            </a:r>
            <a:endParaRPr lang="en-US" altLang="zh-TW" dirty="0"/>
          </a:p>
          <a:p>
            <a:r>
              <a:rPr lang="zh-TW" altLang="en-US" dirty="0"/>
              <a:t>用詞清晰</a:t>
            </a:r>
            <a:endParaRPr lang="en-US" altLang="zh-TW" dirty="0"/>
          </a:p>
          <a:p>
            <a:r>
              <a:rPr lang="zh-TW" altLang="en-US" dirty="0"/>
              <a:t>一題一問</a:t>
            </a:r>
            <a:endParaRPr lang="en-US" altLang="zh-TW" dirty="0"/>
          </a:p>
          <a:p>
            <a:r>
              <a:rPr lang="zh-TW" altLang="en-US" dirty="0"/>
              <a:t>忌諱引導、傾向性問題</a:t>
            </a:r>
            <a:endParaRPr lang="en-US" altLang="zh-TW" dirty="0"/>
          </a:p>
          <a:p>
            <a:r>
              <a:rPr lang="zh-TW" altLang="en-US" dirty="0"/>
              <a:t>問題排列由簡入繁</a:t>
            </a:r>
            <a:endParaRPr lang="en-US" altLang="zh-TW" dirty="0"/>
          </a:p>
          <a:p>
            <a:r>
              <a:rPr lang="zh-TW" altLang="en-US" dirty="0"/>
              <a:t>一個構念至少</a:t>
            </a:r>
            <a:r>
              <a:rPr lang="en-US" altLang="zh-TW" dirty="0"/>
              <a:t>4</a:t>
            </a:r>
            <a:r>
              <a:rPr lang="zh-TW" altLang="en-US" dirty="0"/>
              <a:t>題 </a:t>
            </a:r>
            <a:r>
              <a:rPr lang="en-US" altLang="zh-TW" dirty="0"/>
              <a:t>→</a:t>
            </a:r>
            <a:r>
              <a:rPr lang="zh-TW" altLang="en-US" dirty="0"/>
              <a:t> 影響信度</a:t>
            </a:r>
          </a:p>
        </p:txBody>
      </p:sp>
    </p:spTree>
    <p:extLst>
      <p:ext uri="{BB962C8B-B14F-4D97-AF65-F5344CB8AC3E}">
        <p14:creationId xmlns:p14="http://schemas.microsoft.com/office/powerpoint/2010/main" val="420559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問卷範本</a:t>
            </a:r>
          </a:p>
        </p:txBody>
      </p:sp>
    </p:spTree>
    <p:extLst>
      <p:ext uri="{BB962C8B-B14F-4D97-AF65-F5344CB8AC3E}">
        <p14:creationId xmlns:p14="http://schemas.microsoft.com/office/powerpoint/2010/main" val="3090857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問卷特性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一致性</a:t>
            </a:r>
            <a:endParaRPr lang="en-US" altLang="zh-TW" dirty="0"/>
          </a:p>
          <a:p>
            <a:r>
              <a:rPr lang="zh-TW" altLang="en-US" dirty="0"/>
              <a:t>探索</a:t>
            </a:r>
            <a:endParaRPr lang="en-US" altLang="zh-TW" dirty="0"/>
          </a:p>
          <a:p>
            <a:r>
              <a:rPr lang="zh-TW" altLang="en-US" dirty="0"/>
              <a:t>題序</a:t>
            </a:r>
          </a:p>
        </p:txBody>
      </p:sp>
    </p:spTree>
    <p:extLst>
      <p:ext uri="{BB962C8B-B14F-4D97-AF65-F5344CB8AC3E}">
        <p14:creationId xmlns:p14="http://schemas.microsoft.com/office/powerpoint/2010/main" val="1197453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參考書目</a:t>
            </a:r>
          </a:p>
        </p:txBody>
      </p:sp>
      <p:pic>
        <p:nvPicPr>
          <p:cNvPr id="1026" name="Picture 2" descr="https://im2.book.com.tw/image/getImage?i=https://www.books.com.tw/img/001/078/31/0010783126_bc_01.jpg&amp;v=5ab4f3ca&amp;w=655&amp;h=60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3" r="16783"/>
          <a:stretch/>
        </p:blipFill>
        <p:spPr bwMode="auto">
          <a:xfrm>
            <a:off x="899592" y="1347614"/>
            <a:ext cx="2088232" cy="29767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l="9630" t="6098"/>
          <a:stretch/>
        </p:blipFill>
        <p:spPr>
          <a:xfrm>
            <a:off x="3635896" y="1347614"/>
            <a:ext cx="2070867" cy="29047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Picture 2" descr="https://s.eslite.dev/Upload/Product/201904/l/6369100042271946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835" y="1275606"/>
            <a:ext cx="2157013" cy="29047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787270"/>
      </p:ext>
    </p:extLst>
  </p:cSld>
  <p:clrMapOvr>
    <a:masterClrMapping/>
  </p:clrMapOvr>
</p:sld>
</file>

<file path=ppt/theme/theme1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tailEnd type="triangle" w="med" len="lg"/>
        </a:ln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12115</TotalTime>
  <Words>635</Words>
  <Application>Microsoft Office PowerPoint</Application>
  <PresentationFormat>如螢幕大小 (16:9)</PresentationFormat>
  <Paragraphs>151</Paragraphs>
  <Slides>18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23" baseType="lpstr">
      <vt:lpstr>Adobe 繁黑體 Std B</vt:lpstr>
      <vt:lpstr>Arial</vt:lpstr>
      <vt:lpstr>Calibri</vt:lpstr>
      <vt:lpstr>Cambria</vt:lpstr>
      <vt:lpstr>自訂設計</vt:lpstr>
      <vt:lpstr>研究方法與論文寫作</vt:lpstr>
      <vt:lpstr>謝建騰 edo</vt:lpstr>
      <vt:lpstr>問卷流程</vt:lpstr>
      <vt:lpstr>問卷流程</vt:lpstr>
      <vt:lpstr>PowerPoint 簡報</vt:lpstr>
      <vt:lpstr>PowerPoint 簡報</vt:lpstr>
      <vt:lpstr>設計問卷</vt:lpstr>
      <vt:lpstr>PowerPoint 簡報</vt:lpstr>
      <vt:lpstr>設計問卷架構</vt:lpstr>
      <vt:lpstr>PowerPoint 簡報</vt:lpstr>
      <vt:lpstr>設計問卷(續)</vt:lpstr>
      <vt:lpstr>量化問題</vt:lpstr>
      <vt:lpstr>問卷設計六大原則</vt:lpstr>
      <vt:lpstr>問卷發想的組成5W1H</vt:lpstr>
      <vt:lpstr>題目設計技巧</vt:lpstr>
      <vt:lpstr>問卷範本</vt:lpstr>
      <vt:lpstr>問卷特性</vt:lpstr>
      <vt:lpstr>參考書目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keywords>user</cp:keywords>
  <cp:lastModifiedBy>建騰 謝</cp:lastModifiedBy>
  <cp:revision>483</cp:revision>
  <dcterms:created xsi:type="dcterms:W3CDTF">2013-04-01T14:59:30Z</dcterms:created>
  <dcterms:modified xsi:type="dcterms:W3CDTF">2026-09-22T15:59:04Z</dcterms:modified>
</cp:coreProperties>
</file>